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85" r:id="rId3"/>
  </p:sldMasterIdLst>
  <p:notesMasterIdLst>
    <p:notesMasterId r:id="rId19"/>
  </p:notesMasterIdLst>
  <p:sldIdLst>
    <p:sldId id="444" r:id="rId4"/>
    <p:sldId id="317" r:id="rId5"/>
    <p:sldId id="269" r:id="rId6"/>
    <p:sldId id="404" r:id="rId7"/>
    <p:sldId id="304" r:id="rId8"/>
    <p:sldId id="513" r:id="rId9"/>
    <p:sldId id="487" r:id="rId10"/>
    <p:sldId id="516" r:id="rId11"/>
    <p:sldId id="517" r:id="rId12"/>
    <p:sldId id="514" r:id="rId13"/>
    <p:sldId id="2007577246" r:id="rId14"/>
    <p:sldId id="440" r:id="rId15"/>
    <p:sldId id="2007577247" r:id="rId16"/>
    <p:sldId id="2007577248" r:id="rId17"/>
    <p:sldId id="41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9FBD"/>
    <a:srgbClr val="FCD5B5"/>
    <a:srgbClr val="8064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7" autoAdjust="0"/>
    <p:restoredTop sz="84615" autoAdjust="0"/>
  </p:normalViewPr>
  <p:slideViewPr>
    <p:cSldViewPr snapToGrid="0" snapToObjects="1">
      <p:cViewPr varScale="1">
        <p:scale>
          <a:sx n="53" d="100"/>
          <a:sy n="53" d="100"/>
        </p:scale>
        <p:origin x="720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0ADF9-FC2D-EE44-A336-5BC2308CFC80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D7F88A-3D46-8E47-854C-0B6704AA57CD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762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Lập trình là việc một người sử dụng các ngôn ngữ lập trình</a:t>
            </a:r>
            <a:r>
              <a:rPr lang="en-US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vi-VN" b="0" i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để tạo ra một phần mềm máy tính, trò chơi, trang web, ứng dụng,..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7F88A-3D46-8E47-854C-0B6704AA57CD}" type="slidenum">
              <a:rPr lang="en-VN" smtClean="0"/>
              <a:t>3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64229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D7F88A-3D46-8E47-854C-0B6704AA57CD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266675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31A75F-2330-4C0E-B56D-36231309C4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014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FFCB42-FD33-4461-AFC4-5004EE42894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1184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1A75F-2330-4C0E-B56D-36231309C4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683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431A75F-2330-4C0E-B56D-36231309C4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257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8b0e6e46d7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8b0e6e46d7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898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719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FFCB42-FD33-4461-AFC4-5004EE42894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71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729534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3561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529676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D:\ĐỒ HỌA\VinMC\vinschool\slide 2\TRANG 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3"/>
            <a:ext cx="12207307" cy="68579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2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6095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5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white"/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white"/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17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D:\ĐỒ HỌA\VinMC\vinschool\slide 1\TRANG 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" y="1"/>
            <a:ext cx="12191999" cy="686575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448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2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84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41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698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557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858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2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0602" y="2133600"/>
            <a:ext cx="2984500" cy="6034088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13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2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70" indent="0">
              <a:buNone/>
              <a:defRPr sz="2667" b="1"/>
            </a:lvl2pPr>
            <a:lvl3pPr marL="1219140" indent="0">
              <a:buNone/>
              <a:defRPr sz="2400" b="1"/>
            </a:lvl3pPr>
            <a:lvl4pPr marL="1828709" indent="0">
              <a:buNone/>
              <a:defRPr sz="2133" b="1"/>
            </a:lvl4pPr>
            <a:lvl5pPr marL="2438278" indent="0">
              <a:buNone/>
              <a:defRPr sz="2133" b="1"/>
            </a:lvl5pPr>
            <a:lvl6pPr marL="3047848" indent="0">
              <a:buNone/>
              <a:defRPr sz="2133" b="1"/>
            </a:lvl6pPr>
            <a:lvl7pPr marL="3657418" indent="0">
              <a:buNone/>
              <a:defRPr sz="2133" b="1"/>
            </a:lvl7pPr>
            <a:lvl8pPr marL="4266987" indent="0">
              <a:buNone/>
              <a:defRPr sz="2133" b="1"/>
            </a:lvl8pPr>
            <a:lvl9pPr marL="4876557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2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39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411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609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8" y="273053"/>
            <a:ext cx="6815665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091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801154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70" indent="0">
              <a:buNone/>
              <a:defRPr sz="3733"/>
            </a:lvl2pPr>
            <a:lvl3pPr marL="1219140" indent="0">
              <a:buNone/>
              <a:defRPr sz="3200"/>
            </a:lvl3pPr>
            <a:lvl4pPr marL="1828709" indent="0">
              <a:buNone/>
              <a:defRPr sz="2667"/>
            </a:lvl4pPr>
            <a:lvl5pPr marL="2438278" indent="0">
              <a:buNone/>
              <a:defRPr sz="2667"/>
            </a:lvl5pPr>
            <a:lvl6pPr marL="3047848" indent="0">
              <a:buNone/>
              <a:defRPr sz="2667"/>
            </a:lvl6pPr>
            <a:lvl7pPr marL="3657418" indent="0">
              <a:buNone/>
              <a:defRPr sz="2667"/>
            </a:lvl7pPr>
            <a:lvl8pPr marL="4266987" indent="0">
              <a:buNone/>
              <a:defRPr sz="2667"/>
            </a:lvl8pPr>
            <a:lvl9pPr marL="4876557" indent="0">
              <a:buNone/>
              <a:defRPr sz="2667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1"/>
          </a:xfrm>
        </p:spPr>
        <p:txBody>
          <a:bodyPr/>
          <a:lstStyle>
            <a:lvl1pPr marL="0" indent="0">
              <a:buNone/>
              <a:defRPr sz="1867"/>
            </a:lvl1pPr>
            <a:lvl2pPr marL="609570" indent="0">
              <a:buNone/>
              <a:defRPr sz="1600"/>
            </a:lvl2pPr>
            <a:lvl3pPr marL="1219140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8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3623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422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3" y="366715"/>
            <a:ext cx="1543049" cy="78009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2" y="366715"/>
            <a:ext cx="4425951" cy="7800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7108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A80ED9E-F5EA-4A8A-8467-D1615C92E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00" y="-51731"/>
            <a:ext cx="12395200" cy="696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132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62C197B7-AD68-4CC5-BB9F-DD6D3AC8A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pic>
        <p:nvPicPr>
          <p:cNvPr id="9" name="Picture 3" descr="D:\ĐỒ HỌA\VinMC\vinschool\slide 1\TRANG 4.jpg">
            <a:extLst>
              <a:ext uri="{FF2B5EF4-FFF2-40B4-BE49-F238E27FC236}">
                <a16:creationId xmlns:a16="http://schemas.microsoft.com/office/drawing/2014/main" id="{027F4A89-E9A7-4961-B9AF-3C9A3070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865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04602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0"/>
          <p:cNvSpPr txBox="1">
            <a:spLocks noGrp="1"/>
          </p:cNvSpPr>
          <p:nvPr>
            <p:ph type="ctrTitle"/>
          </p:nvPr>
        </p:nvSpPr>
        <p:spPr>
          <a:xfrm>
            <a:off x="953400" y="646469"/>
            <a:ext cx="10285200" cy="47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ctrTitle" idx="2"/>
          </p:nvPr>
        </p:nvSpPr>
        <p:spPr>
          <a:xfrm>
            <a:off x="1270600" y="2737523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subTitle" idx="1"/>
          </p:nvPr>
        </p:nvSpPr>
        <p:spPr>
          <a:xfrm>
            <a:off x="1023200" y="3186676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7" name="Google Shape;467;p30"/>
          <p:cNvSpPr txBox="1">
            <a:spLocks noGrp="1"/>
          </p:cNvSpPr>
          <p:nvPr>
            <p:ph type="ctrTitle" idx="3"/>
          </p:nvPr>
        </p:nvSpPr>
        <p:spPr>
          <a:xfrm>
            <a:off x="8688231" y="2737523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68" name="Google Shape;468;p30"/>
          <p:cNvSpPr txBox="1">
            <a:spLocks noGrp="1"/>
          </p:cNvSpPr>
          <p:nvPr>
            <p:ph type="subTitle" idx="4"/>
          </p:nvPr>
        </p:nvSpPr>
        <p:spPr>
          <a:xfrm>
            <a:off x="8440831" y="3127471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69" name="Google Shape;469;p30"/>
          <p:cNvSpPr txBox="1">
            <a:spLocks noGrp="1"/>
          </p:cNvSpPr>
          <p:nvPr>
            <p:ph type="ctrTitle" idx="5"/>
          </p:nvPr>
        </p:nvSpPr>
        <p:spPr>
          <a:xfrm>
            <a:off x="4988600" y="4948552"/>
            <a:ext cx="2214800" cy="47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Fira Sans Condensed Medium"/>
              <a:buNone/>
              <a:defRPr sz="2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470" name="Google Shape;470;p30"/>
          <p:cNvSpPr txBox="1">
            <a:spLocks noGrp="1"/>
          </p:cNvSpPr>
          <p:nvPr>
            <p:ph type="subTitle" idx="6"/>
          </p:nvPr>
        </p:nvSpPr>
        <p:spPr>
          <a:xfrm>
            <a:off x="4741200" y="5341171"/>
            <a:ext cx="2709600" cy="10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333"/>
            </a:lvl9pPr>
          </a:lstStyle>
          <a:p>
            <a:endParaRPr/>
          </a:p>
        </p:txBody>
      </p:sp>
      <p:sp>
        <p:nvSpPr>
          <p:cNvPr id="471" name="Google Shape;471;p30"/>
          <p:cNvSpPr txBox="1">
            <a:spLocks noGrp="1"/>
          </p:cNvSpPr>
          <p:nvPr>
            <p:ph type="title" idx="7" hasCustomPrompt="1"/>
          </p:nvPr>
        </p:nvSpPr>
        <p:spPr>
          <a:xfrm>
            <a:off x="1971600" y="1935523"/>
            <a:ext cx="8128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2" name="Google Shape;472;p30"/>
          <p:cNvSpPr txBox="1">
            <a:spLocks noGrp="1"/>
          </p:cNvSpPr>
          <p:nvPr>
            <p:ph type="title" idx="8" hasCustomPrompt="1"/>
          </p:nvPr>
        </p:nvSpPr>
        <p:spPr>
          <a:xfrm>
            <a:off x="9407600" y="1935523"/>
            <a:ext cx="8128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3" name="Google Shape;473;p30"/>
          <p:cNvSpPr txBox="1">
            <a:spLocks noGrp="1"/>
          </p:cNvSpPr>
          <p:nvPr>
            <p:ph type="title" idx="9" hasCustomPrompt="1"/>
          </p:nvPr>
        </p:nvSpPr>
        <p:spPr>
          <a:xfrm>
            <a:off x="5617400" y="4146548"/>
            <a:ext cx="957200" cy="8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5333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156724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893D-0190-4074-A62A-C2E64D6CF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9A0E5-D031-4ECF-80A6-D19476409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F5453-CAC0-4C13-8350-5090BF5D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D8FF3-F228-4302-B0B0-5FF62A22A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6522C8-6276-4312-BAD0-2FB39694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358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BFD86-EBBE-42DF-A408-752910346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2E385-8F02-403A-A89A-74AF6608F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7DB44-1B14-4628-9C83-F491BD351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73D60A-6D82-4D01-AD7F-9CFC49F3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67DADA-2E63-4D14-963C-6545A7A4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4760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3159C-297A-4CFC-B6C2-98B129F0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5C1D5-2004-47B6-BC3A-482C27217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64732-1A0B-4242-857B-00819744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29015-C10D-4339-A74F-240D51D39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D6C41-81AE-4CA9-AAD7-A3DE7D66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3162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1804D-7932-4884-AD58-B7DD6929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5BA978-0B8F-4BA4-A880-27EFE14D8C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EA6119-47FF-4182-BEA4-80FBF145C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2385E2-5DA5-47D0-9116-9AE74A8D3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A0178F-3319-446A-B24A-F4D1DC889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FF6C5-CFBC-44E0-973B-AA92DB9D2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1040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7409164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ACE4C-FD5B-44D3-B436-1A0C1FBF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ACC3E-692C-4066-B889-C831FCB32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E802D-CA6D-4650-AFD1-518750CEE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D66FFD-5897-49E9-81F1-3336866EB7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378B9-4BA4-41D8-9599-1390DA5F1A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BE12E9-0A66-4AAB-9542-F81A60D7D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52D525-9BF8-427E-A60C-E70598EA6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B1E87E-8D34-4592-B4CF-89D506623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8917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ABC35-2758-4BE9-A352-FE1764D6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24DA09-C54E-45EA-AA01-9AC6F905A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18C1-5F6A-4809-915D-272276BF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7F1D16-15CC-4025-87A8-C9ABD6B11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455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66CC0A-4810-4792-8EFA-C6020A599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52E48-ED52-40EB-81CB-290856C77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4A2A2-FBA6-48AC-A9E2-19521382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9961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CF59-6ED0-4659-BBDA-6B3427C1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89EFB-9FB7-4A04-AE15-7DFBCBA4F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27CB8-D898-4506-8ADB-CD0749F0EE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A01179-B4CE-4924-A28F-F6DB3D518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B747E8-4D64-4C85-9643-C587D33F6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2C7691-8765-402B-A3F1-D520D9410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2196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9EAF4-6A91-47A4-9786-5A093D40E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4DF0C6-EFF0-4DC8-9AB1-8C5DECE10D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CF89A2-EC8D-4D0A-BFC0-B1E62F21D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5907E-51E2-4093-92AB-D3D19B563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FD69A-3C2B-4EBD-A6EB-E29A4433F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B54B76-057E-4B81-B05E-842FA1F45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3733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9610-D321-43AD-8896-683C67224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03FB6-0E3F-4257-900A-FCAADFDB42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B07878-933D-4F86-B28D-425B82BA9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92373-296A-4A68-9A94-B35DDEABB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F907C-6A01-4C15-AFC0-D0531A261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07331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DC7AFB-1F7C-4FCD-9202-18C07CD9A8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8179D-E51C-4E2C-A8E4-B6FB59EEF0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D0A2C-D255-4902-828C-5266AFC9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F87E9-880F-41CD-8F05-7F1972572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72DB5-BBE5-4000-835E-12704BE34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40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77561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688002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47099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3014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87575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038101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FB35BA-AA5F-AC46-93F8-4A1EA9AE53E1}" type="datetimeFigureOut">
              <a:rPr lang="en-VN" smtClean="0"/>
              <a:t>03/10/2023</a:t>
            </a:fld>
            <a:endParaRPr lang="en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12D69-5F48-5C45-A268-A4A9E4B3B192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528959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9A9AF318-B299-443F-B84B-D8EAE3F4949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3/10/2023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3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>
              <a:defRPr/>
            </a:pPr>
            <a:fld id="{326B2FE5-926F-4B66-927F-005B6DCC771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77"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23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97" r:id="rId13"/>
    <p:sldLayoutId id="2147483698" r:id="rId14"/>
  </p:sldLayoutIdLst>
  <p:txStyles>
    <p:titleStyle>
      <a:lvl1pPr algn="ctr" defTabSz="1219140" rtl="0" eaLnBrk="1" latinLnBrk="0" hangingPunct="1">
        <a:spcBef>
          <a:spcPct val="0"/>
        </a:spcBef>
        <a:buNone/>
        <a:defRPr sz="5867" b="0" i="0" u="none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3733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78BA3C-E9D3-4B77-B0CD-8D1696738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F4DD7F-6730-4F73-B428-AA8F857E0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91F19-DD30-48B1-807A-29F5E3602A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7D8749-F6B6-442D-ACB3-87D5A1F40CCD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3/10/2023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F6AD6-336E-47ED-BF63-452D948C6C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359EA-3157-40AC-AF7D-8675D604A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665CB7-2281-4920-AE4B-39A07DF09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427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7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Chuot%20May%20Tinh.wmv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gif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6.png"/><Relationship Id="rId5" Type="http://schemas.openxmlformats.org/officeDocument/2006/relationships/audio" Target="../media/audio1.wav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5B84AD-3EEA-534E-9A02-FC11DF98D9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17" b="19553"/>
          <a:stretch/>
        </p:blipFill>
        <p:spPr>
          <a:xfrm>
            <a:off x="991644" y="300625"/>
            <a:ext cx="10208711" cy="59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59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5F317B-D131-BA03-ADF7-8686B1953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6" y="1911487"/>
            <a:ext cx="10125008" cy="474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724400" y="44450"/>
            <a:ext cx="7467600" cy="762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 TIÊU BÀI HỌC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356313" y="568597"/>
            <a:ext cx="8135224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>
              <a:defRPr/>
            </a:pPr>
            <a:r>
              <a:rPr lang="en-US" sz="4267" b="1">
                <a:solidFill>
                  <a:srgbClr val="C00000"/>
                </a:solidFill>
                <a:latin typeface="UTM Neo Sans Intel" panose="02040603050506020204" pitchFamily="18" charset="0"/>
              </a:rPr>
              <a:t>Giao diện của Tynker</a:t>
            </a:r>
            <a:endParaRPr lang="en-US" sz="4267" b="1" dirty="0">
              <a:solidFill>
                <a:srgbClr val="C00000"/>
              </a:solidFill>
              <a:latin typeface="UTM Neo Sans Intel" panose="02040603050506020204" pitchFamily="18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713A152-1E68-46BC-8F0F-F7AFDFB71854}"/>
              </a:ext>
            </a:extLst>
          </p:cNvPr>
          <p:cNvCxnSpPr/>
          <p:nvPr/>
        </p:nvCxnSpPr>
        <p:spPr>
          <a:xfrm>
            <a:off x="10113285" y="6255171"/>
            <a:ext cx="555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12F5E6-ED6E-4CA7-9565-BDA3B1A6E270}"/>
              </a:ext>
            </a:extLst>
          </p:cNvPr>
          <p:cNvSpPr txBox="1"/>
          <p:nvPr/>
        </p:nvSpPr>
        <p:spPr>
          <a:xfrm>
            <a:off x="10675834" y="6091092"/>
            <a:ext cx="805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Chạy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D1EA41-FD07-40C1-8920-4DC0EE6A8814}"/>
              </a:ext>
            </a:extLst>
          </p:cNvPr>
          <p:cNvCxnSpPr/>
          <p:nvPr/>
        </p:nvCxnSpPr>
        <p:spPr>
          <a:xfrm>
            <a:off x="9795003" y="5467771"/>
            <a:ext cx="555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B5C5163-E7C4-4571-B64E-5B942D084325}"/>
              </a:ext>
            </a:extLst>
          </p:cNvPr>
          <p:cNvSpPr txBox="1"/>
          <p:nvPr/>
        </p:nvSpPr>
        <p:spPr>
          <a:xfrm>
            <a:off x="10291804" y="5241472"/>
            <a:ext cx="133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Nhân vật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2CF21F-20D0-314D-83A7-FFFB31AAA85B}"/>
              </a:ext>
            </a:extLst>
          </p:cNvPr>
          <p:cNvSpPr txBox="1"/>
          <p:nvPr/>
        </p:nvSpPr>
        <p:spPr>
          <a:xfrm>
            <a:off x="10237173" y="4263929"/>
            <a:ext cx="1773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Thêm nhân vật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F9FDDCC-2CCB-86A1-BBE1-1C05825F9798}"/>
              </a:ext>
            </a:extLst>
          </p:cNvPr>
          <p:cNvCxnSpPr>
            <a:cxnSpLocks/>
          </p:cNvCxnSpPr>
          <p:nvPr/>
        </p:nvCxnSpPr>
        <p:spPr>
          <a:xfrm>
            <a:off x="10140294" y="3941091"/>
            <a:ext cx="351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2765D4-69EB-8C0C-6916-AA478234BA30}"/>
              </a:ext>
            </a:extLst>
          </p:cNvPr>
          <p:cNvSpPr txBox="1"/>
          <p:nvPr/>
        </p:nvSpPr>
        <p:spPr>
          <a:xfrm>
            <a:off x="10388627" y="3705485"/>
            <a:ext cx="1860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Mở to sân khấu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93A74B-A6FE-C9AA-5F0A-1456E1629677}"/>
              </a:ext>
            </a:extLst>
          </p:cNvPr>
          <p:cNvSpPr/>
          <p:nvPr/>
        </p:nvSpPr>
        <p:spPr>
          <a:xfrm>
            <a:off x="9361907" y="5940925"/>
            <a:ext cx="805861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56BAC6F-4098-9EF1-9E50-7E7B4FDA449D}"/>
              </a:ext>
            </a:extLst>
          </p:cNvPr>
          <p:cNvSpPr/>
          <p:nvPr/>
        </p:nvSpPr>
        <p:spPr>
          <a:xfrm>
            <a:off x="7477828" y="5089092"/>
            <a:ext cx="805861" cy="6775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2D66076-8728-9360-B123-95207297B167}"/>
              </a:ext>
            </a:extLst>
          </p:cNvPr>
          <p:cNvSpPr/>
          <p:nvPr/>
        </p:nvSpPr>
        <p:spPr>
          <a:xfrm>
            <a:off x="9118531" y="4145517"/>
            <a:ext cx="718060" cy="6191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D281BD3-97BE-D6A8-EBCE-9442EF282FE2}"/>
              </a:ext>
            </a:extLst>
          </p:cNvPr>
          <p:cNvSpPr/>
          <p:nvPr/>
        </p:nvSpPr>
        <p:spPr>
          <a:xfrm>
            <a:off x="9685676" y="3526320"/>
            <a:ext cx="551497" cy="6191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8D44A6F-0A9D-E3DD-2AF7-52777D8BDCCA}"/>
              </a:ext>
            </a:extLst>
          </p:cNvPr>
          <p:cNvCxnSpPr/>
          <p:nvPr/>
        </p:nvCxnSpPr>
        <p:spPr>
          <a:xfrm>
            <a:off x="9844065" y="4930182"/>
            <a:ext cx="5553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5F4FEBB-338A-E345-842F-B9B8DF3F4BC5}"/>
              </a:ext>
            </a:extLst>
          </p:cNvPr>
          <p:cNvSpPr txBox="1"/>
          <p:nvPr/>
        </p:nvSpPr>
        <p:spPr>
          <a:xfrm>
            <a:off x="10388627" y="4699349"/>
            <a:ext cx="1346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Sân khấu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F73CBA6-6D3A-7964-C364-52EAE149C406}"/>
              </a:ext>
            </a:extLst>
          </p:cNvPr>
          <p:cNvSpPr/>
          <p:nvPr/>
        </p:nvSpPr>
        <p:spPr>
          <a:xfrm>
            <a:off x="7399961" y="4469984"/>
            <a:ext cx="773075" cy="619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604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8" grpId="0"/>
      <p:bldP spid="14" grpId="0"/>
      <p:bldP spid="22" grpId="0" animBg="1"/>
      <p:bldP spid="23" grpId="0" animBg="1"/>
      <p:bldP spid="24" grpId="0" animBg="1"/>
      <p:bldP spid="25" grpId="0" animBg="1"/>
      <p:bldP spid="2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03CCD12E-D82D-31E5-48B5-9501E9A05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313" y="1971641"/>
            <a:ext cx="4427129" cy="44994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08EF192-EA26-D4A8-1377-A06CB10714E3}"/>
              </a:ext>
            </a:extLst>
          </p:cNvPr>
          <p:cNvGrpSpPr/>
          <p:nvPr/>
        </p:nvGrpSpPr>
        <p:grpSpPr>
          <a:xfrm>
            <a:off x="306421" y="1321312"/>
            <a:ext cx="6805580" cy="2733302"/>
            <a:chOff x="1583415" y="1217302"/>
            <a:chExt cx="8315270" cy="34480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67D1866-7A9C-300D-964D-EDC428CBB3F9}"/>
                </a:ext>
              </a:extLst>
            </p:cNvPr>
            <p:cNvGrpSpPr/>
            <p:nvPr/>
          </p:nvGrpSpPr>
          <p:grpSpPr>
            <a:xfrm>
              <a:off x="1583415" y="1217302"/>
              <a:ext cx="8315270" cy="3448046"/>
              <a:chOff x="496134" y="1272720"/>
              <a:chExt cx="8315270" cy="344804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C10916E7-8302-2718-E2B0-3183F078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6231" y="1278109"/>
                <a:ext cx="8165173" cy="344265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083BA871-E4B9-FF59-CCAA-2CCD31B380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6134" y="1272720"/>
                <a:ext cx="2095238" cy="820734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2537383-7E04-AAB5-9DEB-F490719A0728}"/>
                </a:ext>
              </a:extLst>
            </p:cNvPr>
            <p:cNvSpPr txBox="1"/>
            <p:nvPr/>
          </p:nvSpPr>
          <p:spPr>
            <a:xfrm>
              <a:off x="1800880" y="1840057"/>
              <a:ext cx="7976459" cy="2601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Tx/>
                <a:buAutoNum type="arabicPeriod"/>
                <a:defRPr/>
              </a:pPr>
              <a:r>
                <a:rPr lang="en-US" sz="3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Đăng nhập Tynker</a:t>
              </a:r>
            </a:p>
            <a:p>
              <a:pPr>
                <a:buFontTx/>
                <a:buAutoNum type="arabicPeriod"/>
                <a:defRPr/>
              </a:pPr>
              <a:r>
                <a:rPr lang="en-US" sz="3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Tạo một dự án mới</a:t>
              </a:r>
            </a:p>
            <a:p>
              <a:pPr>
                <a:buFontTx/>
                <a:buAutoNum type="arabicPeriod"/>
                <a:defRPr/>
              </a:pPr>
              <a:r>
                <a:rPr lang="en-US" sz="3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Chọn nhân vật và sân khấu phù hợp</a:t>
              </a:r>
              <a:endParaRPr lang="en-US" sz="3200" i="1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C1AE23B-B3DC-FE87-1974-738A41BC93A5}"/>
              </a:ext>
            </a:extLst>
          </p:cNvPr>
          <p:cNvGrpSpPr/>
          <p:nvPr/>
        </p:nvGrpSpPr>
        <p:grpSpPr>
          <a:xfrm>
            <a:off x="442652" y="3934137"/>
            <a:ext cx="6879713" cy="2010581"/>
            <a:chOff x="1378973" y="5575318"/>
            <a:chExt cx="10569928" cy="126833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FD33FFA-9DAE-FAA6-C9C6-3D1F145B9D17}"/>
                </a:ext>
              </a:extLst>
            </p:cNvPr>
            <p:cNvGrpSpPr/>
            <p:nvPr/>
          </p:nvGrpSpPr>
          <p:grpSpPr>
            <a:xfrm>
              <a:off x="1378973" y="5575318"/>
              <a:ext cx="10569928" cy="1268335"/>
              <a:chOff x="1378973" y="5575318"/>
              <a:chExt cx="10569928" cy="12683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212D8C9-FB8D-6E06-E86B-648ABE118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11496" y="5758298"/>
                <a:ext cx="10437405" cy="108535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AF68EA5-59FA-F639-E3AC-A1AF10537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8973" y="5575318"/>
                <a:ext cx="2146061" cy="519104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D32760-4DDD-1493-3EBF-3E98793C2988}"/>
                </a:ext>
              </a:extLst>
            </p:cNvPr>
            <p:cNvSpPr txBox="1"/>
            <p:nvPr/>
          </p:nvSpPr>
          <p:spPr>
            <a:xfrm>
              <a:off x="1590585" y="5998789"/>
              <a:ext cx="9882528" cy="679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ts val="800"/>
                </a:spcBef>
              </a:pPr>
              <a:r>
                <a:rPr lang="en-US" sz="320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4. Tạo đoạn chương trình chúc mừng sinh nhật Vin 30</a:t>
              </a:r>
              <a:endParaRPr lang="en-US" sz="320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10 Minute Countdown Timer Alarm Clock! Timer for Kids 10 Minutes!">
            <a:hlinkClick r:id="" action="ppaction://media"/>
            <a:extLst>
              <a:ext uri="{FF2B5EF4-FFF2-40B4-BE49-F238E27FC236}">
                <a16:creationId xmlns:a16="http://schemas.microsoft.com/office/drawing/2014/main" id="{2847D178-6C52-10A1-FD48-8BAEA639E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436214" y="365415"/>
            <a:ext cx="1957852" cy="1101292"/>
          </a:xfrm>
          <a:prstGeom prst="roundRect">
            <a:avLst>
              <a:gd name="adj" fmla="val 11710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7" name="Google Shape;1858;p68">
            <a:extLst>
              <a:ext uri="{FF2B5EF4-FFF2-40B4-BE49-F238E27FC236}">
                <a16:creationId xmlns:a16="http://schemas.microsoft.com/office/drawing/2014/main" id="{5397E70C-5C82-A560-25EC-6E4DCBBE4726}"/>
              </a:ext>
            </a:extLst>
          </p:cNvPr>
          <p:cNvGrpSpPr/>
          <p:nvPr/>
        </p:nvGrpSpPr>
        <p:grpSpPr>
          <a:xfrm flipH="1">
            <a:off x="10830680" y="4090736"/>
            <a:ext cx="1597285" cy="2709715"/>
            <a:chOff x="6173825" y="955750"/>
            <a:chExt cx="1840775" cy="3093225"/>
          </a:xfrm>
        </p:grpSpPr>
        <p:sp>
          <p:nvSpPr>
            <p:cNvPr id="18" name="Google Shape;1859;p68">
              <a:extLst>
                <a:ext uri="{FF2B5EF4-FFF2-40B4-BE49-F238E27FC236}">
                  <a16:creationId xmlns:a16="http://schemas.microsoft.com/office/drawing/2014/main" id="{EB8799C4-C461-9369-5F77-6F3F3B00C998}"/>
                </a:ext>
              </a:extLst>
            </p:cNvPr>
            <p:cNvSpPr/>
            <p:nvPr/>
          </p:nvSpPr>
          <p:spPr>
            <a:xfrm>
              <a:off x="6328625" y="1196525"/>
              <a:ext cx="585925" cy="637525"/>
            </a:xfrm>
            <a:custGeom>
              <a:avLst/>
              <a:gdLst/>
              <a:ahLst/>
              <a:cxnLst/>
              <a:rect l="l" t="t" r="r" b="b"/>
              <a:pathLst>
                <a:path w="23437" h="25501" extrusionOk="0">
                  <a:moveTo>
                    <a:pt x="11505" y="1"/>
                  </a:moveTo>
                  <a:cubicBezTo>
                    <a:pt x="12121" y="1"/>
                    <a:pt x="12738" y="24"/>
                    <a:pt x="13355" y="48"/>
                  </a:cubicBezTo>
                  <a:cubicBezTo>
                    <a:pt x="15395" y="143"/>
                    <a:pt x="17340" y="973"/>
                    <a:pt x="18787" y="2396"/>
                  </a:cubicBezTo>
                  <a:cubicBezTo>
                    <a:pt x="19617" y="3132"/>
                    <a:pt x="20353" y="3962"/>
                    <a:pt x="20993" y="4863"/>
                  </a:cubicBezTo>
                  <a:cubicBezTo>
                    <a:pt x="22226" y="6476"/>
                    <a:pt x="23009" y="8398"/>
                    <a:pt x="23270" y="10414"/>
                  </a:cubicBezTo>
                  <a:cubicBezTo>
                    <a:pt x="23413" y="11600"/>
                    <a:pt x="23436" y="12810"/>
                    <a:pt x="23341" y="14020"/>
                  </a:cubicBezTo>
                  <a:cubicBezTo>
                    <a:pt x="23318" y="14494"/>
                    <a:pt x="23270" y="14945"/>
                    <a:pt x="23199" y="15419"/>
                  </a:cubicBezTo>
                  <a:cubicBezTo>
                    <a:pt x="23057" y="15965"/>
                    <a:pt x="22867" y="16510"/>
                    <a:pt x="22630" y="17032"/>
                  </a:cubicBezTo>
                  <a:cubicBezTo>
                    <a:pt x="22013" y="18455"/>
                    <a:pt x="21183" y="19784"/>
                    <a:pt x="20163" y="20970"/>
                  </a:cubicBezTo>
                  <a:cubicBezTo>
                    <a:pt x="19190" y="22108"/>
                    <a:pt x="18075" y="23081"/>
                    <a:pt x="16818" y="23911"/>
                  </a:cubicBezTo>
                  <a:cubicBezTo>
                    <a:pt x="16296" y="24220"/>
                    <a:pt x="15751" y="24504"/>
                    <a:pt x="15181" y="24741"/>
                  </a:cubicBezTo>
                  <a:cubicBezTo>
                    <a:pt x="14920" y="24884"/>
                    <a:pt x="14636" y="25002"/>
                    <a:pt x="14375" y="25097"/>
                  </a:cubicBezTo>
                  <a:cubicBezTo>
                    <a:pt x="14161" y="25168"/>
                    <a:pt x="13972" y="25216"/>
                    <a:pt x="13758" y="25240"/>
                  </a:cubicBezTo>
                  <a:cubicBezTo>
                    <a:pt x="13568" y="25240"/>
                    <a:pt x="13379" y="25263"/>
                    <a:pt x="13189" y="25311"/>
                  </a:cubicBezTo>
                  <a:cubicBezTo>
                    <a:pt x="12975" y="25382"/>
                    <a:pt x="12738" y="25406"/>
                    <a:pt x="12501" y="25406"/>
                  </a:cubicBezTo>
                  <a:cubicBezTo>
                    <a:pt x="11884" y="25501"/>
                    <a:pt x="11267" y="25311"/>
                    <a:pt x="10793" y="24908"/>
                  </a:cubicBezTo>
                  <a:cubicBezTo>
                    <a:pt x="10414" y="24647"/>
                    <a:pt x="10010" y="24386"/>
                    <a:pt x="9607" y="24172"/>
                  </a:cubicBezTo>
                  <a:cubicBezTo>
                    <a:pt x="8729" y="23650"/>
                    <a:pt x="7923" y="23010"/>
                    <a:pt x="7235" y="22251"/>
                  </a:cubicBezTo>
                  <a:cubicBezTo>
                    <a:pt x="6049" y="21017"/>
                    <a:pt x="4958" y="19736"/>
                    <a:pt x="3938" y="18361"/>
                  </a:cubicBezTo>
                  <a:cubicBezTo>
                    <a:pt x="3582" y="17886"/>
                    <a:pt x="3274" y="17364"/>
                    <a:pt x="2941" y="16890"/>
                  </a:cubicBezTo>
                  <a:cubicBezTo>
                    <a:pt x="2799" y="16676"/>
                    <a:pt x="2657" y="16463"/>
                    <a:pt x="2491" y="16273"/>
                  </a:cubicBezTo>
                  <a:cubicBezTo>
                    <a:pt x="2396" y="16131"/>
                    <a:pt x="2277" y="16012"/>
                    <a:pt x="2348" y="15822"/>
                  </a:cubicBezTo>
                  <a:cubicBezTo>
                    <a:pt x="2348" y="15704"/>
                    <a:pt x="2325" y="15609"/>
                    <a:pt x="2230" y="15538"/>
                  </a:cubicBezTo>
                  <a:cubicBezTo>
                    <a:pt x="1755" y="15111"/>
                    <a:pt x="1566" y="14542"/>
                    <a:pt x="1328" y="13948"/>
                  </a:cubicBezTo>
                  <a:cubicBezTo>
                    <a:pt x="1257" y="13806"/>
                    <a:pt x="1210" y="13640"/>
                    <a:pt x="1139" y="13474"/>
                  </a:cubicBezTo>
                  <a:cubicBezTo>
                    <a:pt x="973" y="13023"/>
                    <a:pt x="854" y="12549"/>
                    <a:pt x="783" y="12075"/>
                  </a:cubicBezTo>
                  <a:cubicBezTo>
                    <a:pt x="688" y="11055"/>
                    <a:pt x="451" y="10058"/>
                    <a:pt x="95" y="9109"/>
                  </a:cubicBezTo>
                  <a:cubicBezTo>
                    <a:pt x="71" y="9015"/>
                    <a:pt x="48" y="8943"/>
                    <a:pt x="48" y="8849"/>
                  </a:cubicBezTo>
                  <a:cubicBezTo>
                    <a:pt x="0" y="7781"/>
                    <a:pt x="0" y="6737"/>
                    <a:pt x="380" y="5717"/>
                  </a:cubicBezTo>
                  <a:cubicBezTo>
                    <a:pt x="854" y="4508"/>
                    <a:pt x="1637" y="3416"/>
                    <a:pt x="2633" y="2586"/>
                  </a:cubicBezTo>
                  <a:cubicBezTo>
                    <a:pt x="2941" y="2302"/>
                    <a:pt x="3297" y="2064"/>
                    <a:pt x="3629" y="1803"/>
                  </a:cubicBezTo>
                  <a:cubicBezTo>
                    <a:pt x="4341" y="1258"/>
                    <a:pt x="5171" y="878"/>
                    <a:pt x="6049" y="712"/>
                  </a:cubicBezTo>
                  <a:cubicBezTo>
                    <a:pt x="6689" y="522"/>
                    <a:pt x="7330" y="309"/>
                    <a:pt x="8018" y="214"/>
                  </a:cubicBezTo>
                  <a:cubicBezTo>
                    <a:pt x="8777" y="72"/>
                    <a:pt x="9536" y="1"/>
                    <a:pt x="10295" y="1"/>
                  </a:cubicBezTo>
                  <a:lnTo>
                    <a:pt x="115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860;p68">
              <a:extLst>
                <a:ext uri="{FF2B5EF4-FFF2-40B4-BE49-F238E27FC236}">
                  <a16:creationId xmlns:a16="http://schemas.microsoft.com/office/drawing/2014/main" id="{AC245381-B6C0-22A6-2E8B-6B0E7CFA7726}"/>
                </a:ext>
              </a:extLst>
            </p:cNvPr>
            <p:cNvSpPr/>
            <p:nvPr/>
          </p:nvSpPr>
          <p:spPr>
            <a:xfrm>
              <a:off x="6940025" y="2538525"/>
              <a:ext cx="719950" cy="593650"/>
            </a:xfrm>
            <a:custGeom>
              <a:avLst/>
              <a:gdLst/>
              <a:ahLst/>
              <a:cxnLst/>
              <a:rect l="l" t="t" r="r" b="b"/>
              <a:pathLst>
                <a:path w="28798" h="23746" extrusionOk="0">
                  <a:moveTo>
                    <a:pt x="4697" y="475"/>
                  </a:moveTo>
                  <a:cubicBezTo>
                    <a:pt x="5646" y="736"/>
                    <a:pt x="6618" y="760"/>
                    <a:pt x="7591" y="546"/>
                  </a:cubicBezTo>
                  <a:cubicBezTo>
                    <a:pt x="8350" y="428"/>
                    <a:pt x="9133" y="262"/>
                    <a:pt x="9868" y="25"/>
                  </a:cubicBezTo>
                  <a:cubicBezTo>
                    <a:pt x="9916" y="1"/>
                    <a:pt x="9987" y="25"/>
                    <a:pt x="10082" y="48"/>
                  </a:cubicBezTo>
                  <a:cubicBezTo>
                    <a:pt x="9892" y="286"/>
                    <a:pt x="9726" y="499"/>
                    <a:pt x="9560" y="713"/>
                  </a:cubicBezTo>
                  <a:cubicBezTo>
                    <a:pt x="9156" y="1187"/>
                    <a:pt x="8777" y="1709"/>
                    <a:pt x="8445" y="2254"/>
                  </a:cubicBezTo>
                  <a:cubicBezTo>
                    <a:pt x="8089" y="2847"/>
                    <a:pt x="7852" y="3488"/>
                    <a:pt x="7757" y="4152"/>
                  </a:cubicBezTo>
                  <a:cubicBezTo>
                    <a:pt x="7591" y="4816"/>
                    <a:pt x="8065" y="5433"/>
                    <a:pt x="8730" y="5480"/>
                  </a:cubicBezTo>
                  <a:cubicBezTo>
                    <a:pt x="9038" y="5504"/>
                    <a:pt x="9370" y="5528"/>
                    <a:pt x="9678" y="5504"/>
                  </a:cubicBezTo>
                  <a:cubicBezTo>
                    <a:pt x="11244" y="5386"/>
                    <a:pt x="12738" y="4840"/>
                    <a:pt x="13996" y="3939"/>
                  </a:cubicBezTo>
                  <a:cubicBezTo>
                    <a:pt x="14256" y="3701"/>
                    <a:pt x="14541" y="3512"/>
                    <a:pt x="14849" y="3369"/>
                  </a:cubicBezTo>
                  <a:cubicBezTo>
                    <a:pt x="14826" y="3701"/>
                    <a:pt x="14778" y="4010"/>
                    <a:pt x="14755" y="4294"/>
                  </a:cubicBezTo>
                  <a:cubicBezTo>
                    <a:pt x="14755" y="4603"/>
                    <a:pt x="14755" y="4887"/>
                    <a:pt x="14731" y="5196"/>
                  </a:cubicBezTo>
                  <a:cubicBezTo>
                    <a:pt x="14707" y="5789"/>
                    <a:pt x="15016" y="6358"/>
                    <a:pt x="15537" y="6690"/>
                  </a:cubicBezTo>
                  <a:cubicBezTo>
                    <a:pt x="15632" y="6785"/>
                    <a:pt x="15775" y="6880"/>
                    <a:pt x="15893" y="6927"/>
                  </a:cubicBezTo>
                  <a:cubicBezTo>
                    <a:pt x="16676" y="7093"/>
                    <a:pt x="17411" y="7141"/>
                    <a:pt x="18099" y="6666"/>
                  </a:cubicBezTo>
                  <a:cubicBezTo>
                    <a:pt x="18502" y="6406"/>
                    <a:pt x="18882" y="6145"/>
                    <a:pt x="19285" y="5860"/>
                  </a:cubicBezTo>
                  <a:cubicBezTo>
                    <a:pt x="19356" y="5979"/>
                    <a:pt x="19428" y="6097"/>
                    <a:pt x="19475" y="6216"/>
                  </a:cubicBezTo>
                  <a:cubicBezTo>
                    <a:pt x="19570" y="6477"/>
                    <a:pt x="19641" y="6738"/>
                    <a:pt x="19712" y="6999"/>
                  </a:cubicBezTo>
                  <a:cubicBezTo>
                    <a:pt x="19902" y="7639"/>
                    <a:pt x="20305" y="8185"/>
                    <a:pt x="20851" y="8588"/>
                  </a:cubicBezTo>
                  <a:cubicBezTo>
                    <a:pt x="21207" y="8873"/>
                    <a:pt x="21705" y="8896"/>
                    <a:pt x="22108" y="8635"/>
                  </a:cubicBezTo>
                  <a:cubicBezTo>
                    <a:pt x="22416" y="8469"/>
                    <a:pt x="22677" y="8208"/>
                    <a:pt x="22891" y="7924"/>
                  </a:cubicBezTo>
                  <a:cubicBezTo>
                    <a:pt x="23223" y="7497"/>
                    <a:pt x="23555" y="7093"/>
                    <a:pt x="23911" y="6690"/>
                  </a:cubicBezTo>
                  <a:cubicBezTo>
                    <a:pt x="24148" y="6406"/>
                    <a:pt x="24456" y="6168"/>
                    <a:pt x="24812" y="6073"/>
                  </a:cubicBezTo>
                  <a:cubicBezTo>
                    <a:pt x="25002" y="6263"/>
                    <a:pt x="25168" y="6477"/>
                    <a:pt x="25358" y="6666"/>
                  </a:cubicBezTo>
                  <a:cubicBezTo>
                    <a:pt x="25690" y="7093"/>
                    <a:pt x="26354" y="7093"/>
                    <a:pt x="26662" y="6666"/>
                  </a:cubicBezTo>
                  <a:cubicBezTo>
                    <a:pt x="26876" y="6429"/>
                    <a:pt x="27042" y="6145"/>
                    <a:pt x="27232" y="5884"/>
                  </a:cubicBezTo>
                  <a:cubicBezTo>
                    <a:pt x="27422" y="5813"/>
                    <a:pt x="27540" y="5907"/>
                    <a:pt x="27635" y="6073"/>
                  </a:cubicBezTo>
                  <a:cubicBezTo>
                    <a:pt x="27872" y="6524"/>
                    <a:pt x="28062" y="6999"/>
                    <a:pt x="28157" y="7497"/>
                  </a:cubicBezTo>
                  <a:cubicBezTo>
                    <a:pt x="28299" y="8351"/>
                    <a:pt x="28465" y="9181"/>
                    <a:pt x="28584" y="10011"/>
                  </a:cubicBezTo>
                  <a:cubicBezTo>
                    <a:pt x="28774" y="11529"/>
                    <a:pt x="28797" y="13071"/>
                    <a:pt x="28631" y="14589"/>
                  </a:cubicBezTo>
                  <a:cubicBezTo>
                    <a:pt x="28560" y="15823"/>
                    <a:pt x="28109" y="17009"/>
                    <a:pt x="27327" y="17981"/>
                  </a:cubicBezTo>
                  <a:cubicBezTo>
                    <a:pt x="26947" y="18456"/>
                    <a:pt x="26568" y="18906"/>
                    <a:pt x="26164" y="19333"/>
                  </a:cubicBezTo>
                  <a:cubicBezTo>
                    <a:pt x="25334" y="20187"/>
                    <a:pt x="24409" y="20875"/>
                    <a:pt x="23365" y="21445"/>
                  </a:cubicBezTo>
                  <a:cubicBezTo>
                    <a:pt x="22796" y="21753"/>
                    <a:pt x="22179" y="22014"/>
                    <a:pt x="21562" y="22251"/>
                  </a:cubicBezTo>
                  <a:cubicBezTo>
                    <a:pt x="21515" y="22251"/>
                    <a:pt x="21420" y="22299"/>
                    <a:pt x="21373" y="22275"/>
                  </a:cubicBezTo>
                  <a:cubicBezTo>
                    <a:pt x="20969" y="22085"/>
                    <a:pt x="20661" y="22322"/>
                    <a:pt x="20424" y="22583"/>
                  </a:cubicBezTo>
                  <a:cubicBezTo>
                    <a:pt x="20187" y="22773"/>
                    <a:pt x="19926" y="22915"/>
                    <a:pt x="19641" y="22986"/>
                  </a:cubicBezTo>
                  <a:cubicBezTo>
                    <a:pt x="17815" y="23508"/>
                    <a:pt x="15941" y="23745"/>
                    <a:pt x="14043" y="23674"/>
                  </a:cubicBezTo>
                  <a:cubicBezTo>
                    <a:pt x="13948" y="23674"/>
                    <a:pt x="13853" y="23651"/>
                    <a:pt x="13782" y="23674"/>
                  </a:cubicBezTo>
                  <a:cubicBezTo>
                    <a:pt x="12311" y="23698"/>
                    <a:pt x="10864" y="23413"/>
                    <a:pt x="9489" y="22844"/>
                  </a:cubicBezTo>
                  <a:cubicBezTo>
                    <a:pt x="8967" y="22654"/>
                    <a:pt x="8421" y="22465"/>
                    <a:pt x="7899" y="22251"/>
                  </a:cubicBezTo>
                  <a:cubicBezTo>
                    <a:pt x="7686" y="22156"/>
                    <a:pt x="7520" y="22038"/>
                    <a:pt x="7330" y="21943"/>
                  </a:cubicBezTo>
                  <a:cubicBezTo>
                    <a:pt x="7211" y="21872"/>
                    <a:pt x="7069" y="21800"/>
                    <a:pt x="6927" y="21753"/>
                  </a:cubicBezTo>
                  <a:cubicBezTo>
                    <a:pt x="5243" y="21160"/>
                    <a:pt x="3701" y="20187"/>
                    <a:pt x="2420" y="18954"/>
                  </a:cubicBezTo>
                  <a:cubicBezTo>
                    <a:pt x="1732" y="18313"/>
                    <a:pt x="1186" y="17531"/>
                    <a:pt x="878" y="16653"/>
                  </a:cubicBezTo>
                  <a:cubicBezTo>
                    <a:pt x="759" y="16321"/>
                    <a:pt x="688" y="15989"/>
                    <a:pt x="617" y="15657"/>
                  </a:cubicBezTo>
                  <a:cubicBezTo>
                    <a:pt x="475" y="14826"/>
                    <a:pt x="309" y="13996"/>
                    <a:pt x="166" y="13166"/>
                  </a:cubicBezTo>
                  <a:cubicBezTo>
                    <a:pt x="0" y="11933"/>
                    <a:pt x="48" y="10675"/>
                    <a:pt x="332" y="9489"/>
                  </a:cubicBezTo>
                  <a:cubicBezTo>
                    <a:pt x="570" y="8446"/>
                    <a:pt x="783" y="7402"/>
                    <a:pt x="1091" y="6382"/>
                  </a:cubicBezTo>
                  <a:cubicBezTo>
                    <a:pt x="1566" y="4959"/>
                    <a:pt x="2111" y="3535"/>
                    <a:pt x="3060" y="2349"/>
                  </a:cubicBezTo>
                  <a:cubicBezTo>
                    <a:pt x="3250" y="2112"/>
                    <a:pt x="3416" y="1875"/>
                    <a:pt x="3582" y="1614"/>
                  </a:cubicBezTo>
                  <a:cubicBezTo>
                    <a:pt x="3701" y="1400"/>
                    <a:pt x="3843" y="1187"/>
                    <a:pt x="4009" y="997"/>
                  </a:cubicBezTo>
                  <a:cubicBezTo>
                    <a:pt x="4223" y="807"/>
                    <a:pt x="4460" y="641"/>
                    <a:pt x="4697" y="475"/>
                  </a:cubicBezTo>
                  <a:close/>
                  <a:moveTo>
                    <a:pt x="6144" y="13901"/>
                  </a:moveTo>
                  <a:cubicBezTo>
                    <a:pt x="6144" y="13806"/>
                    <a:pt x="6168" y="13617"/>
                    <a:pt x="6168" y="13451"/>
                  </a:cubicBezTo>
                  <a:cubicBezTo>
                    <a:pt x="6191" y="13024"/>
                    <a:pt x="6215" y="12573"/>
                    <a:pt x="6215" y="12122"/>
                  </a:cubicBezTo>
                  <a:cubicBezTo>
                    <a:pt x="6215" y="11956"/>
                    <a:pt x="6120" y="11814"/>
                    <a:pt x="5978" y="11790"/>
                  </a:cubicBezTo>
                  <a:cubicBezTo>
                    <a:pt x="5812" y="11719"/>
                    <a:pt x="5622" y="11790"/>
                    <a:pt x="5527" y="11956"/>
                  </a:cubicBezTo>
                  <a:cubicBezTo>
                    <a:pt x="5266" y="12312"/>
                    <a:pt x="5100" y="12739"/>
                    <a:pt x="5077" y="13190"/>
                  </a:cubicBezTo>
                  <a:lnTo>
                    <a:pt x="5077" y="15538"/>
                  </a:lnTo>
                  <a:cubicBezTo>
                    <a:pt x="5077" y="15728"/>
                    <a:pt x="5100" y="15894"/>
                    <a:pt x="5124" y="16060"/>
                  </a:cubicBezTo>
                  <a:cubicBezTo>
                    <a:pt x="5337" y="17317"/>
                    <a:pt x="6073" y="18408"/>
                    <a:pt x="7140" y="19096"/>
                  </a:cubicBezTo>
                  <a:cubicBezTo>
                    <a:pt x="8089" y="19689"/>
                    <a:pt x="9085" y="20187"/>
                    <a:pt x="10105" y="20567"/>
                  </a:cubicBezTo>
                  <a:cubicBezTo>
                    <a:pt x="11149" y="20970"/>
                    <a:pt x="12240" y="21207"/>
                    <a:pt x="13331" y="21279"/>
                  </a:cubicBezTo>
                  <a:cubicBezTo>
                    <a:pt x="13877" y="21350"/>
                    <a:pt x="14446" y="21279"/>
                    <a:pt x="14968" y="21112"/>
                  </a:cubicBezTo>
                  <a:cubicBezTo>
                    <a:pt x="15680" y="20875"/>
                    <a:pt x="16391" y="20543"/>
                    <a:pt x="17032" y="20164"/>
                  </a:cubicBezTo>
                  <a:cubicBezTo>
                    <a:pt x="17720" y="19760"/>
                    <a:pt x="18242" y="19120"/>
                    <a:pt x="18526" y="18385"/>
                  </a:cubicBezTo>
                  <a:cubicBezTo>
                    <a:pt x="18574" y="18266"/>
                    <a:pt x="18550" y="18124"/>
                    <a:pt x="18479" y="18029"/>
                  </a:cubicBezTo>
                  <a:cubicBezTo>
                    <a:pt x="18289" y="17720"/>
                    <a:pt x="18004" y="17744"/>
                    <a:pt x="17743" y="18052"/>
                  </a:cubicBezTo>
                  <a:cubicBezTo>
                    <a:pt x="17222" y="18669"/>
                    <a:pt x="16581" y="19167"/>
                    <a:pt x="15846" y="19499"/>
                  </a:cubicBezTo>
                  <a:cubicBezTo>
                    <a:pt x="15514" y="19666"/>
                    <a:pt x="15182" y="19808"/>
                    <a:pt x="14849" y="19950"/>
                  </a:cubicBezTo>
                  <a:cubicBezTo>
                    <a:pt x="14660" y="20021"/>
                    <a:pt x="14446" y="20069"/>
                    <a:pt x="14256" y="20116"/>
                  </a:cubicBezTo>
                  <a:cubicBezTo>
                    <a:pt x="13426" y="20211"/>
                    <a:pt x="12572" y="20140"/>
                    <a:pt x="11789" y="19879"/>
                  </a:cubicBezTo>
                  <a:cubicBezTo>
                    <a:pt x="10532" y="19547"/>
                    <a:pt x="9323" y="19049"/>
                    <a:pt x="8208" y="18408"/>
                  </a:cubicBezTo>
                  <a:cubicBezTo>
                    <a:pt x="7899" y="18242"/>
                    <a:pt x="7591" y="18029"/>
                    <a:pt x="7330" y="17792"/>
                  </a:cubicBezTo>
                  <a:cubicBezTo>
                    <a:pt x="6642" y="17199"/>
                    <a:pt x="6239" y="16345"/>
                    <a:pt x="6215" y="15419"/>
                  </a:cubicBezTo>
                  <a:cubicBezTo>
                    <a:pt x="6191" y="14945"/>
                    <a:pt x="6168" y="14447"/>
                    <a:pt x="6144" y="13901"/>
                  </a:cubicBezTo>
                  <a:close/>
                  <a:moveTo>
                    <a:pt x="17577" y="12549"/>
                  </a:moveTo>
                  <a:cubicBezTo>
                    <a:pt x="17554" y="12454"/>
                    <a:pt x="17530" y="12336"/>
                    <a:pt x="17506" y="12241"/>
                  </a:cubicBezTo>
                  <a:cubicBezTo>
                    <a:pt x="17388" y="11956"/>
                    <a:pt x="17079" y="11814"/>
                    <a:pt x="16818" y="11933"/>
                  </a:cubicBezTo>
                  <a:cubicBezTo>
                    <a:pt x="16462" y="12122"/>
                    <a:pt x="16130" y="12359"/>
                    <a:pt x="16083" y="12810"/>
                  </a:cubicBezTo>
                  <a:cubicBezTo>
                    <a:pt x="16059" y="13119"/>
                    <a:pt x="16202" y="13403"/>
                    <a:pt x="16486" y="13546"/>
                  </a:cubicBezTo>
                  <a:cubicBezTo>
                    <a:pt x="16747" y="13640"/>
                    <a:pt x="17032" y="13593"/>
                    <a:pt x="17245" y="13403"/>
                  </a:cubicBezTo>
                  <a:cubicBezTo>
                    <a:pt x="17459" y="13190"/>
                    <a:pt x="17577" y="12881"/>
                    <a:pt x="17577" y="12549"/>
                  </a:cubicBezTo>
                  <a:close/>
                  <a:moveTo>
                    <a:pt x="8706" y="10272"/>
                  </a:moveTo>
                  <a:cubicBezTo>
                    <a:pt x="8896" y="10130"/>
                    <a:pt x="9038" y="9916"/>
                    <a:pt x="9085" y="9679"/>
                  </a:cubicBezTo>
                  <a:cubicBezTo>
                    <a:pt x="9180" y="9347"/>
                    <a:pt x="8943" y="9015"/>
                    <a:pt x="8611" y="8991"/>
                  </a:cubicBezTo>
                  <a:cubicBezTo>
                    <a:pt x="8255" y="8944"/>
                    <a:pt x="7994" y="9157"/>
                    <a:pt x="7923" y="9584"/>
                  </a:cubicBezTo>
                  <a:cubicBezTo>
                    <a:pt x="7876" y="9798"/>
                    <a:pt x="7970" y="10011"/>
                    <a:pt x="8160" y="10106"/>
                  </a:cubicBezTo>
                  <a:cubicBezTo>
                    <a:pt x="8350" y="10177"/>
                    <a:pt x="8540" y="10225"/>
                    <a:pt x="8706" y="10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861;p68">
              <a:extLst>
                <a:ext uri="{FF2B5EF4-FFF2-40B4-BE49-F238E27FC236}">
                  <a16:creationId xmlns:a16="http://schemas.microsoft.com/office/drawing/2014/main" id="{5E409A9C-29A4-EDAC-DC51-2574BDE1B732}"/>
                </a:ext>
              </a:extLst>
            </p:cNvPr>
            <p:cNvSpPr/>
            <p:nvPr/>
          </p:nvSpPr>
          <p:spPr>
            <a:xfrm>
              <a:off x="6740175" y="984225"/>
              <a:ext cx="518325" cy="763850"/>
            </a:xfrm>
            <a:custGeom>
              <a:avLst/>
              <a:gdLst/>
              <a:ahLst/>
              <a:cxnLst/>
              <a:rect l="l" t="t" r="r" b="b"/>
              <a:pathLst>
                <a:path w="20733" h="30554" extrusionOk="0">
                  <a:moveTo>
                    <a:pt x="4341" y="30553"/>
                  </a:moveTo>
                  <a:cubicBezTo>
                    <a:pt x="4389" y="30458"/>
                    <a:pt x="4436" y="30363"/>
                    <a:pt x="4507" y="30292"/>
                  </a:cubicBezTo>
                  <a:cubicBezTo>
                    <a:pt x="5077" y="29652"/>
                    <a:pt x="5575" y="28964"/>
                    <a:pt x="6002" y="28228"/>
                  </a:cubicBezTo>
                  <a:cubicBezTo>
                    <a:pt x="6856" y="26900"/>
                    <a:pt x="7496" y="25453"/>
                    <a:pt x="7876" y="23935"/>
                  </a:cubicBezTo>
                  <a:cubicBezTo>
                    <a:pt x="7923" y="23793"/>
                    <a:pt x="7947" y="23650"/>
                    <a:pt x="7947" y="23508"/>
                  </a:cubicBezTo>
                  <a:cubicBezTo>
                    <a:pt x="8065" y="22298"/>
                    <a:pt x="8065" y="21088"/>
                    <a:pt x="8042" y="19879"/>
                  </a:cubicBezTo>
                  <a:cubicBezTo>
                    <a:pt x="8018" y="19523"/>
                    <a:pt x="7994" y="19191"/>
                    <a:pt x="7923" y="18859"/>
                  </a:cubicBezTo>
                  <a:cubicBezTo>
                    <a:pt x="7804" y="17981"/>
                    <a:pt x="7615" y="17103"/>
                    <a:pt x="7330" y="16249"/>
                  </a:cubicBezTo>
                  <a:cubicBezTo>
                    <a:pt x="7211" y="15988"/>
                    <a:pt x="7093" y="15704"/>
                    <a:pt x="6974" y="15443"/>
                  </a:cubicBezTo>
                  <a:cubicBezTo>
                    <a:pt x="6215" y="13711"/>
                    <a:pt x="5171" y="12146"/>
                    <a:pt x="3867" y="10817"/>
                  </a:cubicBezTo>
                  <a:cubicBezTo>
                    <a:pt x="3108" y="10034"/>
                    <a:pt x="2254" y="9347"/>
                    <a:pt x="1352" y="8754"/>
                  </a:cubicBezTo>
                  <a:cubicBezTo>
                    <a:pt x="949" y="8540"/>
                    <a:pt x="546" y="8327"/>
                    <a:pt x="119" y="8161"/>
                  </a:cubicBezTo>
                  <a:cubicBezTo>
                    <a:pt x="0" y="7093"/>
                    <a:pt x="24" y="6049"/>
                    <a:pt x="759" y="5148"/>
                  </a:cubicBezTo>
                  <a:cubicBezTo>
                    <a:pt x="949" y="4911"/>
                    <a:pt x="1139" y="4650"/>
                    <a:pt x="1352" y="4389"/>
                  </a:cubicBezTo>
                  <a:cubicBezTo>
                    <a:pt x="1685" y="3986"/>
                    <a:pt x="2040" y="3582"/>
                    <a:pt x="2372" y="3179"/>
                  </a:cubicBezTo>
                  <a:cubicBezTo>
                    <a:pt x="2657" y="2847"/>
                    <a:pt x="2965" y="2586"/>
                    <a:pt x="3345" y="2373"/>
                  </a:cubicBezTo>
                  <a:cubicBezTo>
                    <a:pt x="3558" y="2230"/>
                    <a:pt x="3772" y="2112"/>
                    <a:pt x="3985" y="1946"/>
                  </a:cubicBezTo>
                  <a:cubicBezTo>
                    <a:pt x="5005" y="1281"/>
                    <a:pt x="6120" y="807"/>
                    <a:pt x="7306" y="546"/>
                  </a:cubicBezTo>
                  <a:cubicBezTo>
                    <a:pt x="7971" y="356"/>
                    <a:pt x="8658" y="238"/>
                    <a:pt x="9370" y="143"/>
                  </a:cubicBezTo>
                  <a:cubicBezTo>
                    <a:pt x="10390" y="1"/>
                    <a:pt x="11457" y="72"/>
                    <a:pt x="12454" y="356"/>
                  </a:cubicBezTo>
                  <a:cubicBezTo>
                    <a:pt x="12952" y="499"/>
                    <a:pt x="13403" y="736"/>
                    <a:pt x="13806" y="1021"/>
                  </a:cubicBezTo>
                  <a:cubicBezTo>
                    <a:pt x="14185" y="1281"/>
                    <a:pt x="14541" y="1566"/>
                    <a:pt x="14873" y="1851"/>
                  </a:cubicBezTo>
                  <a:cubicBezTo>
                    <a:pt x="15656" y="2562"/>
                    <a:pt x="16391" y="3345"/>
                    <a:pt x="17032" y="4199"/>
                  </a:cubicBezTo>
                  <a:cubicBezTo>
                    <a:pt x="18004" y="5480"/>
                    <a:pt x="18787" y="6856"/>
                    <a:pt x="19404" y="8350"/>
                  </a:cubicBezTo>
                  <a:cubicBezTo>
                    <a:pt x="19641" y="8991"/>
                    <a:pt x="19926" y="9655"/>
                    <a:pt x="20187" y="10295"/>
                  </a:cubicBezTo>
                  <a:cubicBezTo>
                    <a:pt x="20543" y="11197"/>
                    <a:pt x="20709" y="12146"/>
                    <a:pt x="20709" y="13094"/>
                  </a:cubicBezTo>
                  <a:cubicBezTo>
                    <a:pt x="20732" y="13996"/>
                    <a:pt x="20709" y="14874"/>
                    <a:pt x="20709" y="15775"/>
                  </a:cubicBezTo>
                  <a:cubicBezTo>
                    <a:pt x="20709" y="16415"/>
                    <a:pt x="20614" y="17080"/>
                    <a:pt x="20400" y="17696"/>
                  </a:cubicBezTo>
                  <a:cubicBezTo>
                    <a:pt x="19807" y="19475"/>
                    <a:pt x="19048" y="21183"/>
                    <a:pt x="18099" y="22796"/>
                  </a:cubicBezTo>
                  <a:cubicBezTo>
                    <a:pt x="17459" y="23887"/>
                    <a:pt x="16629" y="24836"/>
                    <a:pt x="15632" y="25619"/>
                  </a:cubicBezTo>
                  <a:cubicBezTo>
                    <a:pt x="14873" y="26236"/>
                    <a:pt x="14067" y="26829"/>
                    <a:pt x="13260" y="27446"/>
                  </a:cubicBezTo>
                  <a:cubicBezTo>
                    <a:pt x="13047" y="27612"/>
                    <a:pt x="12810" y="27754"/>
                    <a:pt x="12572" y="27896"/>
                  </a:cubicBezTo>
                  <a:cubicBezTo>
                    <a:pt x="11529" y="28489"/>
                    <a:pt x="10509" y="29130"/>
                    <a:pt x="9346" y="29557"/>
                  </a:cubicBezTo>
                  <a:cubicBezTo>
                    <a:pt x="9085" y="29652"/>
                    <a:pt x="8824" y="29723"/>
                    <a:pt x="8564" y="29794"/>
                  </a:cubicBezTo>
                  <a:cubicBezTo>
                    <a:pt x="8398" y="29841"/>
                    <a:pt x="8231" y="29865"/>
                    <a:pt x="8065" y="29913"/>
                  </a:cubicBezTo>
                  <a:cubicBezTo>
                    <a:pt x="7757" y="30031"/>
                    <a:pt x="7425" y="30102"/>
                    <a:pt x="7069" y="30126"/>
                  </a:cubicBezTo>
                  <a:cubicBezTo>
                    <a:pt x="6547" y="30245"/>
                    <a:pt x="6002" y="30316"/>
                    <a:pt x="5432" y="30340"/>
                  </a:cubicBezTo>
                  <a:cubicBezTo>
                    <a:pt x="5243" y="30387"/>
                    <a:pt x="5053" y="30434"/>
                    <a:pt x="4839" y="30506"/>
                  </a:cubicBezTo>
                  <a:cubicBezTo>
                    <a:pt x="4673" y="30529"/>
                    <a:pt x="4507" y="30553"/>
                    <a:pt x="4341" y="305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862;p68">
              <a:extLst>
                <a:ext uri="{FF2B5EF4-FFF2-40B4-BE49-F238E27FC236}">
                  <a16:creationId xmlns:a16="http://schemas.microsoft.com/office/drawing/2014/main" id="{EC35420D-A93C-73B2-47A4-37E4F131D941}"/>
                </a:ext>
              </a:extLst>
            </p:cNvPr>
            <p:cNvSpPr/>
            <p:nvPr/>
          </p:nvSpPr>
          <p:spPr>
            <a:xfrm>
              <a:off x="6996350" y="3136900"/>
              <a:ext cx="644650" cy="536100"/>
            </a:xfrm>
            <a:custGeom>
              <a:avLst/>
              <a:gdLst/>
              <a:ahLst/>
              <a:cxnLst/>
              <a:rect l="l" t="t" r="r" b="b"/>
              <a:pathLst>
                <a:path w="25786" h="21444" extrusionOk="0">
                  <a:moveTo>
                    <a:pt x="6429" y="0"/>
                  </a:moveTo>
                  <a:cubicBezTo>
                    <a:pt x="7093" y="190"/>
                    <a:pt x="7710" y="380"/>
                    <a:pt x="8303" y="546"/>
                  </a:cubicBezTo>
                  <a:cubicBezTo>
                    <a:pt x="8920" y="712"/>
                    <a:pt x="9560" y="854"/>
                    <a:pt x="10272" y="1020"/>
                  </a:cubicBezTo>
                  <a:cubicBezTo>
                    <a:pt x="10367" y="1091"/>
                    <a:pt x="10414" y="1305"/>
                    <a:pt x="10462" y="1495"/>
                  </a:cubicBezTo>
                  <a:cubicBezTo>
                    <a:pt x="10770" y="2349"/>
                    <a:pt x="11410" y="2823"/>
                    <a:pt x="12217" y="3155"/>
                  </a:cubicBezTo>
                  <a:lnTo>
                    <a:pt x="13616" y="3155"/>
                  </a:lnTo>
                  <a:cubicBezTo>
                    <a:pt x="13664" y="3155"/>
                    <a:pt x="13735" y="3131"/>
                    <a:pt x="13783" y="3084"/>
                  </a:cubicBezTo>
                  <a:cubicBezTo>
                    <a:pt x="14257" y="2752"/>
                    <a:pt x="14731" y="2420"/>
                    <a:pt x="14826" y="1779"/>
                  </a:cubicBezTo>
                  <a:cubicBezTo>
                    <a:pt x="14850" y="1495"/>
                    <a:pt x="14921" y="1186"/>
                    <a:pt x="14992" y="878"/>
                  </a:cubicBezTo>
                  <a:cubicBezTo>
                    <a:pt x="15467" y="736"/>
                    <a:pt x="15965" y="641"/>
                    <a:pt x="16439" y="546"/>
                  </a:cubicBezTo>
                  <a:cubicBezTo>
                    <a:pt x="16937" y="427"/>
                    <a:pt x="17436" y="332"/>
                    <a:pt x="17934" y="214"/>
                  </a:cubicBezTo>
                  <a:cubicBezTo>
                    <a:pt x="18123" y="380"/>
                    <a:pt x="18242" y="617"/>
                    <a:pt x="18218" y="878"/>
                  </a:cubicBezTo>
                  <a:cubicBezTo>
                    <a:pt x="18337" y="1518"/>
                    <a:pt x="18479" y="2135"/>
                    <a:pt x="18693" y="2728"/>
                  </a:cubicBezTo>
                  <a:cubicBezTo>
                    <a:pt x="18977" y="3724"/>
                    <a:pt x="19333" y="4721"/>
                    <a:pt x="19760" y="5670"/>
                  </a:cubicBezTo>
                  <a:cubicBezTo>
                    <a:pt x="20282" y="6927"/>
                    <a:pt x="20662" y="8231"/>
                    <a:pt x="21112" y="9512"/>
                  </a:cubicBezTo>
                  <a:cubicBezTo>
                    <a:pt x="21160" y="9702"/>
                    <a:pt x="21207" y="9892"/>
                    <a:pt x="21255" y="10058"/>
                  </a:cubicBezTo>
                  <a:cubicBezTo>
                    <a:pt x="21089" y="10271"/>
                    <a:pt x="20851" y="10390"/>
                    <a:pt x="20590" y="10414"/>
                  </a:cubicBezTo>
                  <a:cubicBezTo>
                    <a:pt x="20116" y="10532"/>
                    <a:pt x="19618" y="10627"/>
                    <a:pt x="19143" y="10722"/>
                  </a:cubicBezTo>
                  <a:cubicBezTo>
                    <a:pt x="18740" y="10770"/>
                    <a:pt x="18337" y="10793"/>
                    <a:pt x="17934" y="10841"/>
                  </a:cubicBezTo>
                  <a:cubicBezTo>
                    <a:pt x="17720" y="10912"/>
                    <a:pt x="17507" y="10841"/>
                    <a:pt x="17364" y="10675"/>
                  </a:cubicBezTo>
                  <a:cubicBezTo>
                    <a:pt x="17269" y="10485"/>
                    <a:pt x="17080" y="10414"/>
                    <a:pt x="16890" y="10461"/>
                  </a:cubicBezTo>
                  <a:cubicBezTo>
                    <a:pt x="16866" y="10461"/>
                    <a:pt x="16843" y="10461"/>
                    <a:pt x="16819" y="10461"/>
                  </a:cubicBezTo>
                  <a:cubicBezTo>
                    <a:pt x="16249" y="10271"/>
                    <a:pt x="15680" y="10105"/>
                    <a:pt x="15135" y="9916"/>
                  </a:cubicBezTo>
                  <a:cubicBezTo>
                    <a:pt x="15040" y="9892"/>
                    <a:pt x="14992" y="9821"/>
                    <a:pt x="14921" y="9797"/>
                  </a:cubicBezTo>
                  <a:cubicBezTo>
                    <a:pt x="14731" y="9702"/>
                    <a:pt x="14518" y="9750"/>
                    <a:pt x="14376" y="9892"/>
                  </a:cubicBezTo>
                  <a:cubicBezTo>
                    <a:pt x="14209" y="10058"/>
                    <a:pt x="14209" y="10295"/>
                    <a:pt x="14328" y="10485"/>
                  </a:cubicBezTo>
                  <a:cubicBezTo>
                    <a:pt x="14494" y="10651"/>
                    <a:pt x="14660" y="10793"/>
                    <a:pt x="14874" y="10912"/>
                  </a:cubicBezTo>
                  <a:cubicBezTo>
                    <a:pt x="15063" y="11030"/>
                    <a:pt x="15301" y="11125"/>
                    <a:pt x="15514" y="11196"/>
                  </a:cubicBezTo>
                  <a:cubicBezTo>
                    <a:pt x="15301" y="11268"/>
                    <a:pt x="15158" y="11291"/>
                    <a:pt x="15016" y="11339"/>
                  </a:cubicBezTo>
                  <a:cubicBezTo>
                    <a:pt x="14826" y="11386"/>
                    <a:pt x="14660" y="11434"/>
                    <a:pt x="14470" y="11529"/>
                  </a:cubicBezTo>
                  <a:cubicBezTo>
                    <a:pt x="14352" y="11600"/>
                    <a:pt x="14257" y="11718"/>
                    <a:pt x="14209" y="11861"/>
                  </a:cubicBezTo>
                  <a:cubicBezTo>
                    <a:pt x="14091" y="12050"/>
                    <a:pt x="14233" y="12311"/>
                    <a:pt x="14447" y="12359"/>
                  </a:cubicBezTo>
                  <a:cubicBezTo>
                    <a:pt x="14826" y="12430"/>
                    <a:pt x="15229" y="12406"/>
                    <a:pt x="15585" y="12311"/>
                  </a:cubicBezTo>
                  <a:cubicBezTo>
                    <a:pt x="15823" y="12240"/>
                    <a:pt x="16083" y="12193"/>
                    <a:pt x="16439" y="12098"/>
                  </a:cubicBezTo>
                  <a:cubicBezTo>
                    <a:pt x="16368" y="12193"/>
                    <a:pt x="16297" y="12311"/>
                    <a:pt x="16202" y="12383"/>
                  </a:cubicBezTo>
                  <a:cubicBezTo>
                    <a:pt x="15989" y="12572"/>
                    <a:pt x="15728" y="12738"/>
                    <a:pt x="15490" y="12928"/>
                  </a:cubicBezTo>
                  <a:cubicBezTo>
                    <a:pt x="15277" y="13142"/>
                    <a:pt x="14992" y="13260"/>
                    <a:pt x="14708" y="13284"/>
                  </a:cubicBezTo>
                  <a:cubicBezTo>
                    <a:pt x="14565" y="13284"/>
                    <a:pt x="14447" y="13331"/>
                    <a:pt x="14352" y="13426"/>
                  </a:cubicBezTo>
                  <a:cubicBezTo>
                    <a:pt x="14281" y="13497"/>
                    <a:pt x="14233" y="13640"/>
                    <a:pt x="14257" y="13758"/>
                  </a:cubicBezTo>
                  <a:cubicBezTo>
                    <a:pt x="14281" y="13853"/>
                    <a:pt x="14423" y="13996"/>
                    <a:pt x="14518" y="13996"/>
                  </a:cubicBezTo>
                  <a:cubicBezTo>
                    <a:pt x="15063" y="14090"/>
                    <a:pt x="15633" y="13996"/>
                    <a:pt x="16131" y="13735"/>
                  </a:cubicBezTo>
                  <a:cubicBezTo>
                    <a:pt x="16463" y="13521"/>
                    <a:pt x="16795" y="13308"/>
                    <a:pt x="17127" y="13047"/>
                  </a:cubicBezTo>
                  <a:cubicBezTo>
                    <a:pt x="17269" y="12904"/>
                    <a:pt x="17412" y="12762"/>
                    <a:pt x="17530" y="12572"/>
                  </a:cubicBezTo>
                  <a:cubicBezTo>
                    <a:pt x="17649" y="12406"/>
                    <a:pt x="17744" y="12216"/>
                    <a:pt x="17862" y="12003"/>
                  </a:cubicBezTo>
                  <a:cubicBezTo>
                    <a:pt x="18527" y="11932"/>
                    <a:pt x="19167" y="11837"/>
                    <a:pt x="19808" y="11766"/>
                  </a:cubicBezTo>
                  <a:cubicBezTo>
                    <a:pt x="20472" y="11671"/>
                    <a:pt x="21112" y="11505"/>
                    <a:pt x="21729" y="11268"/>
                  </a:cubicBezTo>
                  <a:cubicBezTo>
                    <a:pt x="21848" y="11481"/>
                    <a:pt x="21966" y="11647"/>
                    <a:pt x="22061" y="11837"/>
                  </a:cubicBezTo>
                  <a:cubicBezTo>
                    <a:pt x="22535" y="12857"/>
                    <a:pt x="23081" y="13853"/>
                    <a:pt x="23674" y="14802"/>
                  </a:cubicBezTo>
                  <a:cubicBezTo>
                    <a:pt x="24267" y="15822"/>
                    <a:pt x="24742" y="16890"/>
                    <a:pt x="25121" y="17981"/>
                  </a:cubicBezTo>
                  <a:cubicBezTo>
                    <a:pt x="25240" y="18313"/>
                    <a:pt x="25382" y="18621"/>
                    <a:pt x="25501" y="18929"/>
                  </a:cubicBezTo>
                  <a:cubicBezTo>
                    <a:pt x="25595" y="19262"/>
                    <a:pt x="25690" y="19594"/>
                    <a:pt x="25785" y="19926"/>
                  </a:cubicBezTo>
                  <a:cubicBezTo>
                    <a:pt x="25572" y="20044"/>
                    <a:pt x="25311" y="20139"/>
                    <a:pt x="25050" y="20163"/>
                  </a:cubicBezTo>
                  <a:cubicBezTo>
                    <a:pt x="23959" y="20329"/>
                    <a:pt x="22868" y="20519"/>
                    <a:pt x="21776" y="20661"/>
                  </a:cubicBezTo>
                  <a:cubicBezTo>
                    <a:pt x="20970" y="20756"/>
                    <a:pt x="20140" y="20827"/>
                    <a:pt x="19309" y="20922"/>
                  </a:cubicBezTo>
                  <a:cubicBezTo>
                    <a:pt x="18171" y="21064"/>
                    <a:pt x="17032" y="21183"/>
                    <a:pt x="15894" y="21373"/>
                  </a:cubicBezTo>
                  <a:cubicBezTo>
                    <a:pt x="15372" y="21420"/>
                    <a:pt x="14850" y="21444"/>
                    <a:pt x="14304" y="21444"/>
                  </a:cubicBezTo>
                  <a:cubicBezTo>
                    <a:pt x="12217" y="21444"/>
                    <a:pt x="10106" y="21444"/>
                    <a:pt x="7995" y="21420"/>
                  </a:cubicBezTo>
                  <a:cubicBezTo>
                    <a:pt x="7236" y="21420"/>
                    <a:pt x="6477" y="21325"/>
                    <a:pt x="5717" y="21254"/>
                  </a:cubicBezTo>
                  <a:cubicBezTo>
                    <a:pt x="5480" y="21254"/>
                    <a:pt x="5243" y="21230"/>
                    <a:pt x="5006" y="21207"/>
                  </a:cubicBezTo>
                  <a:cubicBezTo>
                    <a:pt x="4413" y="21136"/>
                    <a:pt x="3843" y="21017"/>
                    <a:pt x="3274" y="20851"/>
                  </a:cubicBezTo>
                  <a:cubicBezTo>
                    <a:pt x="2373" y="20566"/>
                    <a:pt x="1471" y="20329"/>
                    <a:pt x="546" y="20163"/>
                  </a:cubicBezTo>
                  <a:cubicBezTo>
                    <a:pt x="357" y="20116"/>
                    <a:pt x="167" y="20068"/>
                    <a:pt x="1" y="19997"/>
                  </a:cubicBezTo>
                  <a:cubicBezTo>
                    <a:pt x="24" y="19831"/>
                    <a:pt x="48" y="19712"/>
                    <a:pt x="96" y="19594"/>
                  </a:cubicBezTo>
                  <a:cubicBezTo>
                    <a:pt x="451" y="18716"/>
                    <a:pt x="831" y="17838"/>
                    <a:pt x="1305" y="17008"/>
                  </a:cubicBezTo>
                  <a:cubicBezTo>
                    <a:pt x="1709" y="16178"/>
                    <a:pt x="2041" y="15324"/>
                    <a:pt x="2397" y="14494"/>
                  </a:cubicBezTo>
                  <a:cubicBezTo>
                    <a:pt x="2752" y="13640"/>
                    <a:pt x="3108" y="12715"/>
                    <a:pt x="3488" y="11813"/>
                  </a:cubicBezTo>
                  <a:cubicBezTo>
                    <a:pt x="3891" y="10770"/>
                    <a:pt x="4342" y="9750"/>
                    <a:pt x="4745" y="8706"/>
                  </a:cubicBezTo>
                  <a:cubicBezTo>
                    <a:pt x="5101" y="7733"/>
                    <a:pt x="5385" y="6761"/>
                    <a:pt x="5623" y="5764"/>
                  </a:cubicBezTo>
                  <a:cubicBezTo>
                    <a:pt x="5860" y="4982"/>
                    <a:pt x="6050" y="4199"/>
                    <a:pt x="6192" y="3416"/>
                  </a:cubicBezTo>
                  <a:cubicBezTo>
                    <a:pt x="6358" y="2396"/>
                    <a:pt x="6429" y="1352"/>
                    <a:pt x="6405" y="309"/>
                  </a:cubicBezTo>
                  <a:cubicBezTo>
                    <a:pt x="6405" y="190"/>
                    <a:pt x="6405" y="95"/>
                    <a:pt x="64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863;p68">
              <a:extLst>
                <a:ext uri="{FF2B5EF4-FFF2-40B4-BE49-F238E27FC236}">
                  <a16:creationId xmlns:a16="http://schemas.microsoft.com/office/drawing/2014/main" id="{DBFBD6B8-F30A-5B16-E589-D8DF2ED7D7CE}"/>
                </a:ext>
              </a:extLst>
            </p:cNvPr>
            <p:cNvSpPr/>
            <p:nvPr/>
          </p:nvSpPr>
          <p:spPr>
            <a:xfrm>
              <a:off x="6201700" y="1517950"/>
              <a:ext cx="427600" cy="460200"/>
            </a:xfrm>
            <a:custGeom>
              <a:avLst/>
              <a:gdLst/>
              <a:ahLst/>
              <a:cxnLst/>
              <a:rect l="l" t="t" r="r" b="b"/>
              <a:pathLst>
                <a:path w="17104" h="18408" extrusionOk="0">
                  <a:moveTo>
                    <a:pt x="4721" y="0"/>
                  </a:moveTo>
                  <a:cubicBezTo>
                    <a:pt x="4887" y="404"/>
                    <a:pt x="5053" y="759"/>
                    <a:pt x="5196" y="1139"/>
                  </a:cubicBezTo>
                  <a:cubicBezTo>
                    <a:pt x="5291" y="1471"/>
                    <a:pt x="5433" y="1779"/>
                    <a:pt x="5623" y="2064"/>
                  </a:cubicBezTo>
                  <a:cubicBezTo>
                    <a:pt x="5812" y="2325"/>
                    <a:pt x="5931" y="2610"/>
                    <a:pt x="6073" y="2894"/>
                  </a:cubicBezTo>
                  <a:cubicBezTo>
                    <a:pt x="6904" y="4436"/>
                    <a:pt x="7852" y="5883"/>
                    <a:pt x="8944" y="7259"/>
                  </a:cubicBezTo>
                  <a:cubicBezTo>
                    <a:pt x="9869" y="8350"/>
                    <a:pt x="10794" y="9465"/>
                    <a:pt x="11814" y="10509"/>
                  </a:cubicBezTo>
                  <a:cubicBezTo>
                    <a:pt x="12407" y="11102"/>
                    <a:pt x="13071" y="11647"/>
                    <a:pt x="13806" y="12074"/>
                  </a:cubicBezTo>
                  <a:cubicBezTo>
                    <a:pt x="14162" y="12288"/>
                    <a:pt x="14542" y="12525"/>
                    <a:pt x="14898" y="12738"/>
                  </a:cubicBezTo>
                  <a:cubicBezTo>
                    <a:pt x="15372" y="13023"/>
                    <a:pt x="15823" y="13355"/>
                    <a:pt x="16226" y="13758"/>
                  </a:cubicBezTo>
                  <a:cubicBezTo>
                    <a:pt x="15894" y="14138"/>
                    <a:pt x="15514" y="14470"/>
                    <a:pt x="15064" y="14731"/>
                  </a:cubicBezTo>
                  <a:cubicBezTo>
                    <a:pt x="14969" y="14802"/>
                    <a:pt x="14874" y="14873"/>
                    <a:pt x="14779" y="14968"/>
                  </a:cubicBezTo>
                  <a:cubicBezTo>
                    <a:pt x="14471" y="15229"/>
                    <a:pt x="14542" y="15727"/>
                    <a:pt x="14898" y="15917"/>
                  </a:cubicBezTo>
                  <a:cubicBezTo>
                    <a:pt x="15111" y="16012"/>
                    <a:pt x="15348" y="16083"/>
                    <a:pt x="15562" y="16131"/>
                  </a:cubicBezTo>
                  <a:cubicBezTo>
                    <a:pt x="16084" y="16249"/>
                    <a:pt x="16605" y="16439"/>
                    <a:pt x="17104" y="16652"/>
                  </a:cubicBezTo>
                  <a:cubicBezTo>
                    <a:pt x="16771" y="17151"/>
                    <a:pt x="16392" y="17625"/>
                    <a:pt x="15965" y="18028"/>
                  </a:cubicBezTo>
                  <a:cubicBezTo>
                    <a:pt x="15894" y="18076"/>
                    <a:pt x="15823" y="18123"/>
                    <a:pt x="15751" y="18147"/>
                  </a:cubicBezTo>
                  <a:cubicBezTo>
                    <a:pt x="15633" y="18171"/>
                    <a:pt x="15514" y="18218"/>
                    <a:pt x="15396" y="18265"/>
                  </a:cubicBezTo>
                  <a:cubicBezTo>
                    <a:pt x="15253" y="18360"/>
                    <a:pt x="15087" y="18408"/>
                    <a:pt x="14921" y="18408"/>
                  </a:cubicBezTo>
                  <a:lnTo>
                    <a:pt x="11150" y="18408"/>
                  </a:lnTo>
                  <a:cubicBezTo>
                    <a:pt x="11031" y="18408"/>
                    <a:pt x="10936" y="18384"/>
                    <a:pt x="10818" y="18360"/>
                  </a:cubicBezTo>
                  <a:cubicBezTo>
                    <a:pt x="9371" y="17862"/>
                    <a:pt x="7852" y="17506"/>
                    <a:pt x="6429" y="16890"/>
                  </a:cubicBezTo>
                  <a:cubicBezTo>
                    <a:pt x="5670" y="16605"/>
                    <a:pt x="4958" y="16202"/>
                    <a:pt x="4318" y="15704"/>
                  </a:cubicBezTo>
                  <a:cubicBezTo>
                    <a:pt x="3772" y="15300"/>
                    <a:pt x="3251" y="14873"/>
                    <a:pt x="2705" y="14470"/>
                  </a:cubicBezTo>
                  <a:cubicBezTo>
                    <a:pt x="2159" y="14067"/>
                    <a:pt x="1685" y="13545"/>
                    <a:pt x="1329" y="12976"/>
                  </a:cubicBezTo>
                  <a:cubicBezTo>
                    <a:pt x="1116" y="12667"/>
                    <a:pt x="879" y="12359"/>
                    <a:pt x="665" y="12051"/>
                  </a:cubicBezTo>
                  <a:cubicBezTo>
                    <a:pt x="238" y="11505"/>
                    <a:pt x="1" y="10841"/>
                    <a:pt x="1" y="10153"/>
                  </a:cubicBezTo>
                  <a:cubicBezTo>
                    <a:pt x="1" y="9346"/>
                    <a:pt x="1" y="8540"/>
                    <a:pt x="1" y="7733"/>
                  </a:cubicBezTo>
                  <a:cubicBezTo>
                    <a:pt x="48" y="6903"/>
                    <a:pt x="285" y="6097"/>
                    <a:pt x="641" y="5361"/>
                  </a:cubicBezTo>
                  <a:cubicBezTo>
                    <a:pt x="1045" y="4507"/>
                    <a:pt x="1519" y="3701"/>
                    <a:pt x="2041" y="2942"/>
                  </a:cubicBezTo>
                  <a:cubicBezTo>
                    <a:pt x="2136" y="2823"/>
                    <a:pt x="2207" y="2681"/>
                    <a:pt x="2254" y="2538"/>
                  </a:cubicBezTo>
                  <a:cubicBezTo>
                    <a:pt x="2349" y="1993"/>
                    <a:pt x="2705" y="1661"/>
                    <a:pt x="3085" y="1305"/>
                  </a:cubicBezTo>
                  <a:cubicBezTo>
                    <a:pt x="3298" y="1091"/>
                    <a:pt x="3512" y="902"/>
                    <a:pt x="3725" y="712"/>
                  </a:cubicBezTo>
                  <a:cubicBezTo>
                    <a:pt x="3844" y="617"/>
                    <a:pt x="3938" y="522"/>
                    <a:pt x="4057" y="427"/>
                  </a:cubicBezTo>
                  <a:cubicBezTo>
                    <a:pt x="4247" y="285"/>
                    <a:pt x="4460" y="166"/>
                    <a:pt x="47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864;p68">
              <a:extLst>
                <a:ext uri="{FF2B5EF4-FFF2-40B4-BE49-F238E27FC236}">
                  <a16:creationId xmlns:a16="http://schemas.microsoft.com/office/drawing/2014/main" id="{99B2668E-5E9F-5759-32F2-8BC53F362258}"/>
                </a:ext>
              </a:extLst>
            </p:cNvPr>
            <p:cNvSpPr/>
            <p:nvPr/>
          </p:nvSpPr>
          <p:spPr>
            <a:xfrm>
              <a:off x="6803025" y="1622900"/>
              <a:ext cx="378375" cy="305450"/>
            </a:xfrm>
            <a:custGeom>
              <a:avLst/>
              <a:gdLst/>
              <a:ahLst/>
              <a:cxnLst/>
              <a:rect l="l" t="t" r="r" b="b"/>
              <a:pathLst>
                <a:path w="15135" h="12218" extrusionOk="0">
                  <a:moveTo>
                    <a:pt x="1543" y="6216"/>
                  </a:moveTo>
                  <a:cubicBezTo>
                    <a:pt x="1732" y="6216"/>
                    <a:pt x="1851" y="6216"/>
                    <a:pt x="1970" y="6192"/>
                  </a:cubicBezTo>
                  <a:cubicBezTo>
                    <a:pt x="2159" y="6192"/>
                    <a:pt x="2349" y="6168"/>
                    <a:pt x="2539" y="6121"/>
                  </a:cubicBezTo>
                  <a:cubicBezTo>
                    <a:pt x="2895" y="6002"/>
                    <a:pt x="3274" y="5931"/>
                    <a:pt x="3654" y="5907"/>
                  </a:cubicBezTo>
                  <a:cubicBezTo>
                    <a:pt x="4389" y="5789"/>
                    <a:pt x="5124" y="5765"/>
                    <a:pt x="5836" y="5504"/>
                  </a:cubicBezTo>
                  <a:cubicBezTo>
                    <a:pt x="5884" y="5480"/>
                    <a:pt x="5955" y="5457"/>
                    <a:pt x="6026" y="5433"/>
                  </a:cubicBezTo>
                  <a:cubicBezTo>
                    <a:pt x="7236" y="5148"/>
                    <a:pt x="8398" y="4674"/>
                    <a:pt x="9465" y="3986"/>
                  </a:cubicBezTo>
                  <a:cubicBezTo>
                    <a:pt x="9703" y="3844"/>
                    <a:pt x="9940" y="3725"/>
                    <a:pt x="10177" y="3583"/>
                  </a:cubicBezTo>
                  <a:cubicBezTo>
                    <a:pt x="11126" y="3085"/>
                    <a:pt x="12003" y="2492"/>
                    <a:pt x="12810" y="1780"/>
                  </a:cubicBezTo>
                  <a:cubicBezTo>
                    <a:pt x="13498" y="1211"/>
                    <a:pt x="14162" y="641"/>
                    <a:pt x="14850" y="72"/>
                  </a:cubicBezTo>
                  <a:cubicBezTo>
                    <a:pt x="14921" y="48"/>
                    <a:pt x="14992" y="25"/>
                    <a:pt x="15063" y="1"/>
                  </a:cubicBezTo>
                  <a:cubicBezTo>
                    <a:pt x="15063" y="167"/>
                    <a:pt x="15111" y="309"/>
                    <a:pt x="15111" y="452"/>
                  </a:cubicBezTo>
                  <a:cubicBezTo>
                    <a:pt x="15135" y="736"/>
                    <a:pt x="15111" y="997"/>
                    <a:pt x="15087" y="1282"/>
                  </a:cubicBezTo>
                  <a:cubicBezTo>
                    <a:pt x="14992" y="1851"/>
                    <a:pt x="14779" y="2397"/>
                    <a:pt x="14494" y="2895"/>
                  </a:cubicBezTo>
                  <a:cubicBezTo>
                    <a:pt x="14447" y="2966"/>
                    <a:pt x="14399" y="3037"/>
                    <a:pt x="14352" y="3108"/>
                  </a:cubicBezTo>
                  <a:cubicBezTo>
                    <a:pt x="13522" y="4721"/>
                    <a:pt x="12359" y="6121"/>
                    <a:pt x="11197" y="7497"/>
                  </a:cubicBezTo>
                  <a:cubicBezTo>
                    <a:pt x="11007" y="7710"/>
                    <a:pt x="10817" y="7947"/>
                    <a:pt x="10628" y="8185"/>
                  </a:cubicBezTo>
                  <a:cubicBezTo>
                    <a:pt x="10106" y="8849"/>
                    <a:pt x="9513" y="9466"/>
                    <a:pt x="8872" y="10011"/>
                  </a:cubicBezTo>
                  <a:cubicBezTo>
                    <a:pt x="8611" y="10225"/>
                    <a:pt x="8350" y="10391"/>
                    <a:pt x="8066" y="10533"/>
                  </a:cubicBezTo>
                  <a:cubicBezTo>
                    <a:pt x="7330" y="10984"/>
                    <a:pt x="6571" y="11411"/>
                    <a:pt x="5812" y="11814"/>
                  </a:cubicBezTo>
                  <a:cubicBezTo>
                    <a:pt x="5433" y="12051"/>
                    <a:pt x="5030" y="12170"/>
                    <a:pt x="4579" y="12170"/>
                  </a:cubicBezTo>
                  <a:cubicBezTo>
                    <a:pt x="4342" y="12146"/>
                    <a:pt x="4081" y="12170"/>
                    <a:pt x="3820" y="12193"/>
                  </a:cubicBezTo>
                  <a:cubicBezTo>
                    <a:pt x="3108" y="12217"/>
                    <a:pt x="2373" y="12099"/>
                    <a:pt x="1709" y="11861"/>
                  </a:cubicBezTo>
                  <a:cubicBezTo>
                    <a:pt x="1400" y="11743"/>
                    <a:pt x="1116" y="11600"/>
                    <a:pt x="878" y="11411"/>
                  </a:cubicBezTo>
                  <a:cubicBezTo>
                    <a:pt x="641" y="11245"/>
                    <a:pt x="451" y="11055"/>
                    <a:pt x="238" y="10865"/>
                  </a:cubicBezTo>
                  <a:cubicBezTo>
                    <a:pt x="72" y="10723"/>
                    <a:pt x="1" y="10486"/>
                    <a:pt x="119" y="10272"/>
                  </a:cubicBezTo>
                  <a:cubicBezTo>
                    <a:pt x="309" y="10201"/>
                    <a:pt x="523" y="10177"/>
                    <a:pt x="736" y="10225"/>
                  </a:cubicBezTo>
                  <a:lnTo>
                    <a:pt x="1875" y="10225"/>
                  </a:lnTo>
                  <a:cubicBezTo>
                    <a:pt x="2420" y="10177"/>
                    <a:pt x="2895" y="9845"/>
                    <a:pt x="3108" y="9323"/>
                  </a:cubicBezTo>
                  <a:cubicBezTo>
                    <a:pt x="3227" y="9039"/>
                    <a:pt x="3203" y="8683"/>
                    <a:pt x="3037" y="8398"/>
                  </a:cubicBezTo>
                  <a:cubicBezTo>
                    <a:pt x="2800" y="7900"/>
                    <a:pt x="2515" y="7426"/>
                    <a:pt x="2159" y="6999"/>
                  </a:cubicBezTo>
                  <a:cubicBezTo>
                    <a:pt x="1922" y="6761"/>
                    <a:pt x="1709" y="6500"/>
                    <a:pt x="1543" y="62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865;p68">
              <a:extLst>
                <a:ext uri="{FF2B5EF4-FFF2-40B4-BE49-F238E27FC236}">
                  <a16:creationId xmlns:a16="http://schemas.microsoft.com/office/drawing/2014/main" id="{E22746A5-618C-650A-8239-3E1B710180F9}"/>
                </a:ext>
              </a:extLst>
            </p:cNvPr>
            <p:cNvSpPr/>
            <p:nvPr/>
          </p:nvSpPr>
          <p:spPr>
            <a:xfrm>
              <a:off x="7074050" y="2402150"/>
              <a:ext cx="574050" cy="325575"/>
            </a:xfrm>
            <a:custGeom>
              <a:avLst/>
              <a:gdLst/>
              <a:ahLst/>
              <a:cxnLst/>
              <a:rect l="l" t="t" r="r" b="b"/>
              <a:pathLst>
                <a:path w="22962" h="13023" extrusionOk="0">
                  <a:moveTo>
                    <a:pt x="712" y="4982"/>
                  </a:moveTo>
                  <a:cubicBezTo>
                    <a:pt x="807" y="4626"/>
                    <a:pt x="925" y="4317"/>
                    <a:pt x="1281" y="4175"/>
                  </a:cubicBezTo>
                  <a:cubicBezTo>
                    <a:pt x="1329" y="4151"/>
                    <a:pt x="1423" y="4080"/>
                    <a:pt x="1400" y="4056"/>
                  </a:cubicBezTo>
                  <a:cubicBezTo>
                    <a:pt x="1376" y="3819"/>
                    <a:pt x="1566" y="3819"/>
                    <a:pt x="1684" y="3772"/>
                  </a:cubicBezTo>
                  <a:cubicBezTo>
                    <a:pt x="1850" y="3677"/>
                    <a:pt x="2016" y="3606"/>
                    <a:pt x="2182" y="3487"/>
                  </a:cubicBezTo>
                  <a:cubicBezTo>
                    <a:pt x="2301" y="3416"/>
                    <a:pt x="2372" y="3250"/>
                    <a:pt x="2301" y="3108"/>
                  </a:cubicBezTo>
                  <a:cubicBezTo>
                    <a:pt x="2182" y="2704"/>
                    <a:pt x="2088" y="2586"/>
                    <a:pt x="1684" y="2586"/>
                  </a:cubicBezTo>
                  <a:cubicBezTo>
                    <a:pt x="1423" y="2586"/>
                    <a:pt x="1186" y="2467"/>
                    <a:pt x="1044" y="2254"/>
                  </a:cubicBezTo>
                  <a:cubicBezTo>
                    <a:pt x="735" y="1874"/>
                    <a:pt x="451" y="1495"/>
                    <a:pt x="142" y="1091"/>
                  </a:cubicBezTo>
                  <a:cubicBezTo>
                    <a:pt x="71" y="973"/>
                    <a:pt x="24" y="830"/>
                    <a:pt x="0" y="688"/>
                  </a:cubicBezTo>
                  <a:cubicBezTo>
                    <a:pt x="0" y="475"/>
                    <a:pt x="0" y="285"/>
                    <a:pt x="0" y="95"/>
                  </a:cubicBezTo>
                  <a:cubicBezTo>
                    <a:pt x="119" y="48"/>
                    <a:pt x="261" y="24"/>
                    <a:pt x="380" y="0"/>
                  </a:cubicBezTo>
                  <a:lnTo>
                    <a:pt x="3179" y="0"/>
                  </a:lnTo>
                  <a:cubicBezTo>
                    <a:pt x="3890" y="24"/>
                    <a:pt x="4578" y="190"/>
                    <a:pt x="5219" y="475"/>
                  </a:cubicBezTo>
                  <a:cubicBezTo>
                    <a:pt x="5480" y="593"/>
                    <a:pt x="5741" y="641"/>
                    <a:pt x="6025" y="641"/>
                  </a:cubicBezTo>
                  <a:cubicBezTo>
                    <a:pt x="7069" y="617"/>
                    <a:pt x="8136" y="593"/>
                    <a:pt x="9204" y="593"/>
                  </a:cubicBezTo>
                  <a:cubicBezTo>
                    <a:pt x="9441" y="593"/>
                    <a:pt x="9678" y="617"/>
                    <a:pt x="9892" y="641"/>
                  </a:cubicBezTo>
                  <a:cubicBezTo>
                    <a:pt x="10437" y="735"/>
                    <a:pt x="11007" y="712"/>
                    <a:pt x="11552" y="617"/>
                  </a:cubicBezTo>
                  <a:cubicBezTo>
                    <a:pt x="11789" y="569"/>
                    <a:pt x="12050" y="593"/>
                    <a:pt x="12288" y="712"/>
                  </a:cubicBezTo>
                  <a:cubicBezTo>
                    <a:pt x="12667" y="902"/>
                    <a:pt x="13094" y="1020"/>
                    <a:pt x="13521" y="1044"/>
                  </a:cubicBezTo>
                  <a:cubicBezTo>
                    <a:pt x="14090" y="1091"/>
                    <a:pt x="14636" y="1257"/>
                    <a:pt x="15158" y="1471"/>
                  </a:cubicBezTo>
                  <a:cubicBezTo>
                    <a:pt x="15774" y="1708"/>
                    <a:pt x="16415" y="1922"/>
                    <a:pt x="17032" y="2111"/>
                  </a:cubicBezTo>
                  <a:cubicBezTo>
                    <a:pt x="17625" y="2277"/>
                    <a:pt x="18170" y="2562"/>
                    <a:pt x="18645" y="2942"/>
                  </a:cubicBezTo>
                  <a:cubicBezTo>
                    <a:pt x="19356" y="3511"/>
                    <a:pt x="20044" y="4128"/>
                    <a:pt x="20661" y="4792"/>
                  </a:cubicBezTo>
                  <a:cubicBezTo>
                    <a:pt x="20851" y="5005"/>
                    <a:pt x="21017" y="5219"/>
                    <a:pt x="21183" y="5456"/>
                  </a:cubicBezTo>
                  <a:cubicBezTo>
                    <a:pt x="21349" y="5717"/>
                    <a:pt x="21610" y="5930"/>
                    <a:pt x="21918" y="6073"/>
                  </a:cubicBezTo>
                  <a:cubicBezTo>
                    <a:pt x="22227" y="6168"/>
                    <a:pt x="22416" y="6452"/>
                    <a:pt x="22440" y="6784"/>
                  </a:cubicBezTo>
                  <a:cubicBezTo>
                    <a:pt x="22464" y="7069"/>
                    <a:pt x="22559" y="7330"/>
                    <a:pt x="22725" y="7567"/>
                  </a:cubicBezTo>
                  <a:cubicBezTo>
                    <a:pt x="22891" y="7828"/>
                    <a:pt x="22962" y="8160"/>
                    <a:pt x="22962" y="8468"/>
                  </a:cubicBezTo>
                  <a:lnTo>
                    <a:pt x="22962" y="9678"/>
                  </a:lnTo>
                  <a:cubicBezTo>
                    <a:pt x="22962" y="9797"/>
                    <a:pt x="22962" y="9892"/>
                    <a:pt x="22938" y="9987"/>
                  </a:cubicBezTo>
                  <a:cubicBezTo>
                    <a:pt x="22891" y="10295"/>
                    <a:pt x="22559" y="10461"/>
                    <a:pt x="22298" y="10295"/>
                  </a:cubicBezTo>
                  <a:cubicBezTo>
                    <a:pt x="22155" y="10224"/>
                    <a:pt x="22013" y="10105"/>
                    <a:pt x="21871" y="10034"/>
                  </a:cubicBezTo>
                  <a:cubicBezTo>
                    <a:pt x="21539" y="9797"/>
                    <a:pt x="21064" y="9963"/>
                    <a:pt x="20993" y="10366"/>
                  </a:cubicBezTo>
                  <a:cubicBezTo>
                    <a:pt x="20946" y="10580"/>
                    <a:pt x="20922" y="10769"/>
                    <a:pt x="20898" y="10959"/>
                  </a:cubicBezTo>
                  <a:cubicBezTo>
                    <a:pt x="20780" y="10959"/>
                    <a:pt x="20661" y="10935"/>
                    <a:pt x="20542" y="10888"/>
                  </a:cubicBezTo>
                  <a:cubicBezTo>
                    <a:pt x="20424" y="10793"/>
                    <a:pt x="20305" y="10698"/>
                    <a:pt x="20210" y="10580"/>
                  </a:cubicBezTo>
                  <a:cubicBezTo>
                    <a:pt x="19926" y="10342"/>
                    <a:pt x="19522" y="10271"/>
                    <a:pt x="19190" y="10390"/>
                  </a:cubicBezTo>
                  <a:cubicBezTo>
                    <a:pt x="18834" y="10461"/>
                    <a:pt x="18502" y="10627"/>
                    <a:pt x="18241" y="10888"/>
                  </a:cubicBezTo>
                  <a:cubicBezTo>
                    <a:pt x="17696" y="11362"/>
                    <a:pt x="17198" y="11908"/>
                    <a:pt x="16771" y="12477"/>
                  </a:cubicBezTo>
                  <a:cubicBezTo>
                    <a:pt x="16628" y="12714"/>
                    <a:pt x="16439" y="12904"/>
                    <a:pt x="16225" y="13023"/>
                  </a:cubicBezTo>
                  <a:cubicBezTo>
                    <a:pt x="15893" y="12881"/>
                    <a:pt x="15632" y="12596"/>
                    <a:pt x="15537" y="12240"/>
                  </a:cubicBezTo>
                  <a:cubicBezTo>
                    <a:pt x="15442" y="11955"/>
                    <a:pt x="15348" y="11647"/>
                    <a:pt x="15276" y="11339"/>
                  </a:cubicBezTo>
                  <a:cubicBezTo>
                    <a:pt x="15158" y="10935"/>
                    <a:pt x="14944" y="10580"/>
                    <a:pt x="14636" y="10319"/>
                  </a:cubicBezTo>
                  <a:cubicBezTo>
                    <a:pt x="14351" y="10034"/>
                    <a:pt x="13877" y="9987"/>
                    <a:pt x="13521" y="10200"/>
                  </a:cubicBezTo>
                  <a:cubicBezTo>
                    <a:pt x="13402" y="10271"/>
                    <a:pt x="13284" y="10366"/>
                    <a:pt x="13165" y="10461"/>
                  </a:cubicBezTo>
                  <a:cubicBezTo>
                    <a:pt x="12809" y="10698"/>
                    <a:pt x="12477" y="10935"/>
                    <a:pt x="12121" y="11173"/>
                  </a:cubicBezTo>
                  <a:cubicBezTo>
                    <a:pt x="11766" y="11362"/>
                    <a:pt x="11362" y="11410"/>
                    <a:pt x="11007" y="11268"/>
                  </a:cubicBezTo>
                  <a:cubicBezTo>
                    <a:pt x="10746" y="11196"/>
                    <a:pt x="10580" y="10959"/>
                    <a:pt x="10556" y="10698"/>
                  </a:cubicBezTo>
                  <a:cubicBezTo>
                    <a:pt x="10508" y="10224"/>
                    <a:pt x="10556" y="9726"/>
                    <a:pt x="10651" y="9251"/>
                  </a:cubicBezTo>
                  <a:cubicBezTo>
                    <a:pt x="10769" y="8729"/>
                    <a:pt x="10817" y="8184"/>
                    <a:pt x="10793" y="7662"/>
                  </a:cubicBezTo>
                  <a:cubicBezTo>
                    <a:pt x="10793" y="7615"/>
                    <a:pt x="10793" y="7567"/>
                    <a:pt x="10793" y="7543"/>
                  </a:cubicBezTo>
                  <a:cubicBezTo>
                    <a:pt x="10769" y="7045"/>
                    <a:pt x="10224" y="6808"/>
                    <a:pt x="9844" y="7116"/>
                  </a:cubicBezTo>
                  <a:cubicBezTo>
                    <a:pt x="9346" y="7472"/>
                    <a:pt x="8848" y="7828"/>
                    <a:pt x="8350" y="8184"/>
                  </a:cubicBezTo>
                  <a:cubicBezTo>
                    <a:pt x="7686" y="8682"/>
                    <a:pt x="6950" y="9085"/>
                    <a:pt x="6191" y="9394"/>
                  </a:cubicBezTo>
                  <a:cubicBezTo>
                    <a:pt x="5432" y="9678"/>
                    <a:pt x="4626" y="9821"/>
                    <a:pt x="3819" y="9797"/>
                  </a:cubicBezTo>
                  <a:cubicBezTo>
                    <a:pt x="3724" y="9773"/>
                    <a:pt x="3653" y="9749"/>
                    <a:pt x="3582" y="9726"/>
                  </a:cubicBezTo>
                  <a:cubicBezTo>
                    <a:pt x="3606" y="9583"/>
                    <a:pt x="3629" y="9441"/>
                    <a:pt x="3653" y="9299"/>
                  </a:cubicBezTo>
                  <a:cubicBezTo>
                    <a:pt x="3890" y="8587"/>
                    <a:pt x="4270" y="7899"/>
                    <a:pt x="4768" y="7306"/>
                  </a:cubicBezTo>
                  <a:cubicBezTo>
                    <a:pt x="5124" y="6808"/>
                    <a:pt x="5527" y="6357"/>
                    <a:pt x="5930" y="5883"/>
                  </a:cubicBezTo>
                  <a:cubicBezTo>
                    <a:pt x="6168" y="5551"/>
                    <a:pt x="6476" y="5266"/>
                    <a:pt x="6808" y="5053"/>
                  </a:cubicBezTo>
                  <a:cubicBezTo>
                    <a:pt x="6998" y="4910"/>
                    <a:pt x="7188" y="4768"/>
                    <a:pt x="7354" y="4602"/>
                  </a:cubicBezTo>
                  <a:cubicBezTo>
                    <a:pt x="7520" y="4412"/>
                    <a:pt x="7543" y="4151"/>
                    <a:pt x="7401" y="3938"/>
                  </a:cubicBezTo>
                  <a:cubicBezTo>
                    <a:pt x="7306" y="3748"/>
                    <a:pt x="7093" y="3653"/>
                    <a:pt x="6879" y="3677"/>
                  </a:cubicBezTo>
                  <a:cubicBezTo>
                    <a:pt x="6832" y="3677"/>
                    <a:pt x="6784" y="3677"/>
                    <a:pt x="6737" y="3701"/>
                  </a:cubicBezTo>
                  <a:cubicBezTo>
                    <a:pt x="6381" y="3962"/>
                    <a:pt x="5930" y="3890"/>
                    <a:pt x="5527" y="3985"/>
                  </a:cubicBezTo>
                  <a:cubicBezTo>
                    <a:pt x="5005" y="4104"/>
                    <a:pt x="4507" y="4294"/>
                    <a:pt x="4009" y="4436"/>
                  </a:cubicBezTo>
                  <a:cubicBezTo>
                    <a:pt x="3036" y="4721"/>
                    <a:pt x="2064" y="4910"/>
                    <a:pt x="1068" y="4982"/>
                  </a:cubicBezTo>
                  <a:cubicBezTo>
                    <a:pt x="925" y="4982"/>
                    <a:pt x="807" y="4982"/>
                    <a:pt x="712" y="4982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866;p68">
              <a:extLst>
                <a:ext uri="{FF2B5EF4-FFF2-40B4-BE49-F238E27FC236}">
                  <a16:creationId xmlns:a16="http://schemas.microsoft.com/office/drawing/2014/main" id="{78EFE081-5BA5-9FBA-BA15-BB6212D81D56}"/>
                </a:ext>
              </a:extLst>
            </p:cNvPr>
            <p:cNvSpPr/>
            <p:nvPr/>
          </p:nvSpPr>
          <p:spPr>
            <a:xfrm>
              <a:off x="7643925" y="2298950"/>
              <a:ext cx="341025" cy="215900"/>
            </a:xfrm>
            <a:custGeom>
              <a:avLst/>
              <a:gdLst/>
              <a:ahLst/>
              <a:cxnLst/>
              <a:rect l="l" t="t" r="r" b="b"/>
              <a:pathLst>
                <a:path w="13641" h="8636" extrusionOk="0">
                  <a:moveTo>
                    <a:pt x="13640" y="5694"/>
                  </a:moveTo>
                  <a:cubicBezTo>
                    <a:pt x="13427" y="6216"/>
                    <a:pt x="12952" y="6382"/>
                    <a:pt x="12502" y="6548"/>
                  </a:cubicBezTo>
                  <a:cubicBezTo>
                    <a:pt x="12431" y="6548"/>
                    <a:pt x="12359" y="6571"/>
                    <a:pt x="12312" y="6571"/>
                  </a:cubicBezTo>
                  <a:cubicBezTo>
                    <a:pt x="12051" y="6548"/>
                    <a:pt x="11838" y="6690"/>
                    <a:pt x="11743" y="6927"/>
                  </a:cubicBezTo>
                  <a:cubicBezTo>
                    <a:pt x="11648" y="7188"/>
                    <a:pt x="11719" y="7473"/>
                    <a:pt x="11909" y="7686"/>
                  </a:cubicBezTo>
                  <a:cubicBezTo>
                    <a:pt x="12051" y="7829"/>
                    <a:pt x="12217" y="7971"/>
                    <a:pt x="12359" y="8137"/>
                  </a:cubicBezTo>
                  <a:cubicBezTo>
                    <a:pt x="12431" y="8232"/>
                    <a:pt x="12502" y="8327"/>
                    <a:pt x="12620" y="8469"/>
                  </a:cubicBezTo>
                  <a:cubicBezTo>
                    <a:pt x="12502" y="8516"/>
                    <a:pt x="12359" y="8564"/>
                    <a:pt x="12217" y="8564"/>
                  </a:cubicBezTo>
                  <a:cubicBezTo>
                    <a:pt x="10960" y="8635"/>
                    <a:pt x="9679" y="8540"/>
                    <a:pt x="8422" y="8327"/>
                  </a:cubicBezTo>
                  <a:cubicBezTo>
                    <a:pt x="8256" y="8279"/>
                    <a:pt x="8090" y="8232"/>
                    <a:pt x="7924" y="8184"/>
                  </a:cubicBezTo>
                  <a:cubicBezTo>
                    <a:pt x="7165" y="7900"/>
                    <a:pt x="6405" y="7615"/>
                    <a:pt x="5646" y="7378"/>
                  </a:cubicBezTo>
                  <a:cubicBezTo>
                    <a:pt x="5433" y="7307"/>
                    <a:pt x="5196" y="7283"/>
                    <a:pt x="4959" y="7307"/>
                  </a:cubicBezTo>
                  <a:cubicBezTo>
                    <a:pt x="3393" y="7307"/>
                    <a:pt x="1851" y="7307"/>
                    <a:pt x="286" y="7330"/>
                  </a:cubicBezTo>
                  <a:cubicBezTo>
                    <a:pt x="214" y="7330"/>
                    <a:pt x="143" y="7330"/>
                    <a:pt x="25" y="7307"/>
                  </a:cubicBezTo>
                  <a:cubicBezTo>
                    <a:pt x="25" y="7164"/>
                    <a:pt x="25" y="7046"/>
                    <a:pt x="1" y="6927"/>
                  </a:cubicBezTo>
                  <a:cubicBezTo>
                    <a:pt x="357" y="6856"/>
                    <a:pt x="618" y="6595"/>
                    <a:pt x="760" y="6263"/>
                  </a:cubicBezTo>
                  <a:cubicBezTo>
                    <a:pt x="1282" y="5124"/>
                    <a:pt x="2065" y="4128"/>
                    <a:pt x="3037" y="3322"/>
                  </a:cubicBezTo>
                  <a:cubicBezTo>
                    <a:pt x="3583" y="2847"/>
                    <a:pt x="4105" y="2349"/>
                    <a:pt x="4674" y="1898"/>
                  </a:cubicBezTo>
                  <a:cubicBezTo>
                    <a:pt x="4959" y="1637"/>
                    <a:pt x="5267" y="1424"/>
                    <a:pt x="5599" y="1210"/>
                  </a:cubicBezTo>
                  <a:cubicBezTo>
                    <a:pt x="6405" y="712"/>
                    <a:pt x="7307" y="357"/>
                    <a:pt x="8232" y="119"/>
                  </a:cubicBezTo>
                  <a:cubicBezTo>
                    <a:pt x="8896" y="24"/>
                    <a:pt x="9584" y="1"/>
                    <a:pt x="10248" y="48"/>
                  </a:cubicBezTo>
                  <a:cubicBezTo>
                    <a:pt x="10628" y="96"/>
                    <a:pt x="10960" y="262"/>
                    <a:pt x="11221" y="499"/>
                  </a:cubicBezTo>
                  <a:cubicBezTo>
                    <a:pt x="11719" y="878"/>
                    <a:pt x="11624" y="1661"/>
                    <a:pt x="11411" y="2017"/>
                  </a:cubicBezTo>
                  <a:cubicBezTo>
                    <a:pt x="11268" y="2254"/>
                    <a:pt x="11078" y="2468"/>
                    <a:pt x="10865" y="2634"/>
                  </a:cubicBezTo>
                  <a:cubicBezTo>
                    <a:pt x="10438" y="3013"/>
                    <a:pt x="9964" y="3298"/>
                    <a:pt x="9465" y="3535"/>
                  </a:cubicBezTo>
                  <a:cubicBezTo>
                    <a:pt x="9418" y="3535"/>
                    <a:pt x="9394" y="3559"/>
                    <a:pt x="9347" y="3583"/>
                  </a:cubicBezTo>
                  <a:cubicBezTo>
                    <a:pt x="9110" y="3701"/>
                    <a:pt x="9015" y="3986"/>
                    <a:pt x="9086" y="4223"/>
                  </a:cubicBezTo>
                  <a:cubicBezTo>
                    <a:pt x="9133" y="4460"/>
                    <a:pt x="9347" y="4626"/>
                    <a:pt x="9584" y="4650"/>
                  </a:cubicBezTo>
                  <a:cubicBezTo>
                    <a:pt x="9845" y="4650"/>
                    <a:pt x="10106" y="4650"/>
                    <a:pt x="10367" y="4650"/>
                  </a:cubicBezTo>
                  <a:cubicBezTo>
                    <a:pt x="10841" y="4603"/>
                    <a:pt x="11339" y="4674"/>
                    <a:pt x="11790" y="4863"/>
                  </a:cubicBezTo>
                  <a:cubicBezTo>
                    <a:pt x="12146" y="4982"/>
                    <a:pt x="12525" y="5101"/>
                    <a:pt x="12905" y="5148"/>
                  </a:cubicBezTo>
                  <a:cubicBezTo>
                    <a:pt x="13213" y="5219"/>
                    <a:pt x="13498" y="5409"/>
                    <a:pt x="13640" y="5694"/>
                  </a:cubicBezTo>
                  <a:close/>
                </a:path>
              </a:pathLst>
            </a:custGeom>
            <a:solidFill>
              <a:srgbClr val="FFAB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867;p68">
              <a:extLst>
                <a:ext uri="{FF2B5EF4-FFF2-40B4-BE49-F238E27FC236}">
                  <a16:creationId xmlns:a16="http://schemas.microsoft.com/office/drawing/2014/main" id="{AAC732B1-DB25-189D-8F9A-204BD45D5188}"/>
                </a:ext>
              </a:extLst>
            </p:cNvPr>
            <p:cNvSpPr/>
            <p:nvPr/>
          </p:nvSpPr>
          <p:spPr>
            <a:xfrm>
              <a:off x="6472725" y="1036400"/>
              <a:ext cx="290600" cy="150675"/>
            </a:xfrm>
            <a:custGeom>
              <a:avLst/>
              <a:gdLst/>
              <a:ahLst/>
              <a:cxnLst/>
              <a:rect l="l" t="t" r="r" b="b"/>
              <a:pathLst>
                <a:path w="11624" h="6027" extrusionOk="0">
                  <a:moveTo>
                    <a:pt x="11623" y="1045"/>
                  </a:moveTo>
                  <a:cubicBezTo>
                    <a:pt x="11268" y="1519"/>
                    <a:pt x="10912" y="1946"/>
                    <a:pt x="10580" y="2397"/>
                  </a:cubicBezTo>
                  <a:cubicBezTo>
                    <a:pt x="9963" y="3132"/>
                    <a:pt x="9655" y="4081"/>
                    <a:pt x="9726" y="5054"/>
                  </a:cubicBezTo>
                  <a:cubicBezTo>
                    <a:pt x="9726" y="5196"/>
                    <a:pt x="9726" y="5362"/>
                    <a:pt x="9726" y="5504"/>
                  </a:cubicBezTo>
                  <a:cubicBezTo>
                    <a:pt x="9702" y="5552"/>
                    <a:pt x="9678" y="5599"/>
                    <a:pt x="9655" y="5647"/>
                  </a:cubicBezTo>
                  <a:cubicBezTo>
                    <a:pt x="9536" y="5647"/>
                    <a:pt x="9417" y="5647"/>
                    <a:pt x="9299" y="5623"/>
                  </a:cubicBezTo>
                  <a:cubicBezTo>
                    <a:pt x="8469" y="5386"/>
                    <a:pt x="7615" y="5314"/>
                    <a:pt x="6784" y="5338"/>
                  </a:cubicBezTo>
                  <a:cubicBezTo>
                    <a:pt x="5741" y="5338"/>
                    <a:pt x="4697" y="5338"/>
                    <a:pt x="3653" y="5362"/>
                  </a:cubicBezTo>
                  <a:cubicBezTo>
                    <a:pt x="2657" y="5386"/>
                    <a:pt x="1661" y="5552"/>
                    <a:pt x="712" y="5860"/>
                  </a:cubicBezTo>
                  <a:cubicBezTo>
                    <a:pt x="498" y="5907"/>
                    <a:pt x="261" y="5955"/>
                    <a:pt x="0" y="6026"/>
                  </a:cubicBezTo>
                  <a:cubicBezTo>
                    <a:pt x="24" y="5670"/>
                    <a:pt x="119" y="5362"/>
                    <a:pt x="309" y="5077"/>
                  </a:cubicBezTo>
                  <a:cubicBezTo>
                    <a:pt x="593" y="4627"/>
                    <a:pt x="902" y="4176"/>
                    <a:pt x="1210" y="3773"/>
                  </a:cubicBezTo>
                  <a:cubicBezTo>
                    <a:pt x="1281" y="3678"/>
                    <a:pt x="1352" y="3607"/>
                    <a:pt x="1423" y="3535"/>
                  </a:cubicBezTo>
                  <a:cubicBezTo>
                    <a:pt x="1637" y="3322"/>
                    <a:pt x="1827" y="3108"/>
                    <a:pt x="2017" y="2871"/>
                  </a:cubicBezTo>
                  <a:cubicBezTo>
                    <a:pt x="2349" y="2444"/>
                    <a:pt x="2776" y="2065"/>
                    <a:pt x="3250" y="1780"/>
                  </a:cubicBezTo>
                  <a:cubicBezTo>
                    <a:pt x="3630" y="1543"/>
                    <a:pt x="3985" y="1282"/>
                    <a:pt x="4341" y="997"/>
                  </a:cubicBezTo>
                  <a:cubicBezTo>
                    <a:pt x="4555" y="855"/>
                    <a:pt x="4768" y="736"/>
                    <a:pt x="5029" y="665"/>
                  </a:cubicBezTo>
                  <a:cubicBezTo>
                    <a:pt x="5456" y="499"/>
                    <a:pt x="5907" y="357"/>
                    <a:pt x="6334" y="167"/>
                  </a:cubicBezTo>
                  <a:cubicBezTo>
                    <a:pt x="6595" y="48"/>
                    <a:pt x="6903" y="1"/>
                    <a:pt x="7188" y="1"/>
                  </a:cubicBezTo>
                  <a:lnTo>
                    <a:pt x="8160" y="1"/>
                  </a:lnTo>
                  <a:lnTo>
                    <a:pt x="8279" y="1"/>
                  </a:lnTo>
                  <a:cubicBezTo>
                    <a:pt x="8397" y="1"/>
                    <a:pt x="8540" y="1"/>
                    <a:pt x="8658" y="48"/>
                  </a:cubicBezTo>
                  <a:cubicBezTo>
                    <a:pt x="9417" y="333"/>
                    <a:pt x="10271" y="214"/>
                    <a:pt x="11007" y="594"/>
                  </a:cubicBezTo>
                  <a:cubicBezTo>
                    <a:pt x="11244" y="689"/>
                    <a:pt x="11457" y="855"/>
                    <a:pt x="11623" y="10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868;p68">
              <a:extLst>
                <a:ext uri="{FF2B5EF4-FFF2-40B4-BE49-F238E27FC236}">
                  <a16:creationId xmlns:a16="http://schemas.microsoft.com/office/drawing/2014/main" id="{48E0EE60-C754-55A9-72E3-39199D2F6443}"/>
                </a:ext>
              </a:extLst>
            </p:cNvPr>
            <p:cNvSpPr/>
            <p:nvPr/>
          </p:nvSpPr>
          <p:spPr>
            <a:xfrm>
              <a:off x="7624950" y="2505925"/>
              <a:ext cx="157775" cy="163100"/>
            </a:xfrm>
            <a:custGeom>
              <a:avLst/>
              <a:gdLst/>
              <a:ahLst/>
              <a:cxnLst/>
              <a:rect l="l" t="t" r="r" b="b"/>
              <a:pathLst>
                <a:path w="6311" h="6524" extrusionOk="0">
                  <a:moveTo>
                    <a:pt x="1" y="0"/>
                  </a:moveTo>
                  <a:cubicBezTo>
                    <a:pt x="594" y="71"/>
                    <a:pt x="1092" y="143"/>
                    <a:pt x="1590" y="214"/>
                  </a:cubicBezTo>
                  <a:cubicBezTo>
                    <a:pt x="2325" y="332"/>
                    <a:pt x="3037" y="475"/>
                    <a:pt x="3772" y="546"/>
                  </a:cubicBezTo>
                  <a:cubicBezTo>
                    <a:pt x="4247" y="641"/>
                    <a:pt x="4698" y="759"/>
                    <a:pt x="5124" y="902"/>
                  </a:cubicBezTo>
                  <a:cubicBezTo>
                    <a:pt x="5385" y="973"/>
                    <a:pt x="5599" y="1091"/>
                    <a:pt x="5836" y="1163"/>
                  </a:cubicBezTo>
                  <a:cubicBezTo>
                    <a:pt x="6073" y="1210"/>
                    <a:pt x="6263" y="1424"/>
                    <a:pt x="6263" y="1661"/>
                  </a:cubicBezTo>
                  <a:cubicBezTo>
                    <a:pt x="6311" y="2088"/>
                    <a:pt x="6263" y="2515"/>
                    <a:pt x="6144" y="2918"/>
                  </a:cubicBezTo>
                  <a:cubicBezTo>
                    <a:pt x="5955" y="3392"/>
                    <a:pt x="5789" y="3867"/>
                    <a:pt x="5575" y="4341"/>
                  </a:cubicBezTo>
                  <a:cubicBezTo>
                    <a:pt x="5385" y="4816"/>
                    <a:pt x="5196" y="5243"/>
                    <a:pt x="4982" y="5670"/>
                  </a:cubicBezTo>
                  <a:cubicBezTo>
                    <a:pt x="4864" y="5930"/>
                    <a:pt x="4721" y="6168"/>
                    <a:pt x="4626" y="6357"/>
                  </a:cubicBezTo>
                  <a:cubicBezTo>
                    <a:pt x="4294" y="6524"/>
                    <a:pt x="3915" y="6381"/>
                    <a:pt x="3749" y="6049"/>
                  </a:cubicBezTo>
                  <a:cubicBezTo>
                    <a:pt x="3559" y="5764"/>
                    <a:pt x="3345" y="5480"/>
                    <a:pt x="3108" y="5195"/>
                  </a:cubicBezTo>
                  <a:cubicBezTo>
                    <a:pt x="2729" y="4721"/>
                    <a:pt x="2397" y="4199"/>
                    <a:pt x="2136" y="3630"/>
                  </a:cubicBezTo>
                  <a:cubicBezTo>
                    <a:pt x="1898" y="3274"/>
                    <a:pt x="1709" y="2918"/>
                    <a:pt x="1519" y="2538"/>
                  </a:cubicBezTo>
                  <a:cubicBezTo>
                    <a:pt x="1400" y="2206"/>
                    <a:pt x="1258" y="1922"/>
                    <a:pt x="1116" y="1613"/>
                  </a:cubicBezTo>
                  <a:cubicBezTo>
                    <a:pt x="1068" y="1424"/>
                    <a:pt x="926" y="1281"/>
                    <a:pt x="760" y="1186"/>
                  </a:cubicBezTo>
                  <a:cubicBezTo>
                    <a:pt x="309" y="949"/>
                    <a:pt x="191" y="49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869;p68">
              <a:extLst>
                <a:ext uri="{FF2B5EF4-FFF2-40B4-BE49-F238E27FC236}">
                  <a16:creationId xmlns:a16="http://schemas.microsoft.com/office/drawing/2014/main" id="{ECF1B710-0CD9-3405-A267-E5D60DCE3BB0}"/>
                </a:ext>
              </a:extLst>
            </p:cNvPr>
            <p:cNvSpPr/>
            <p:nvPr/>
          </p:nvSpPr>
          <p:spPr>
            <a:xfrm>
              <a:off x="7525325" y="2325050"/>
              <a:ext cx="90175" cy="138200"/>
            </a:xfrm>
            <a:custGeom>
              <a:avLst/>
              <a:gdLst/>
              <a:ahLst/>
              <a:cxnLst/>
              <a:rect l="l" t="t" r="r" b="b"/>
              <a:pathLst>
                <a:path w="3607" h="5528" extrusionOk="0">
                  <a:moveTo>
                    <a:pt x="3511" y="0"/>
                  </a:moveTo>
                  <a:cubicBezTo>
                    <a:pt x="3606" y="570"/>
                    <a:pt x="3606" y="4982"/>
                    <a:pt x="3535" y="5527"/>
                  </a:cubicBezTo>
                  <a:cubicBezTo>
                    <a:pt x="3084" y="5527"/>
                    <a:pt x="2657" y="5432"/>
                    <a:pt x="2254" y="5266"/>
                  </a:cubicBezTo>
                  <a:cubicBezTo>
                    <a:pt x="1970" y="5148"/>
                    <a:pt x="1709" y="5029"/>
                    <a:pt x="1376" y="4887"/>
                  </a:cubicBezTo>
                  <a:cubicBezTo>
                    <a:pt x="1163" y="4341"/>
                    <a:pt x="902" y="3819"/>
                    <a:pt x="546" y="3321"/>
                  </a:cubicBezTo>
                  <a:cubicBezTo>
                    <a:pt x="499" y="3250"/>
                    <a:pt x="451" y="3179"/>
                    <a:pt x="428" y="3108"/>
                  </a:cubicBezTo>
                  <a:cubicBezTo>
                    <a:pt x="285" y="2254"/>
                    <a:pt x="1" y="1424"/>
                    <a:pt x="72" y="522"/>
                  </a:cubicBezTo>
                  <a:cubicBezTo>
                    <a:pt x="96" y="166"/>
                    <a:pt x="214" y="24"/>
                    <a:pt x="570" y="0"/>
                  </a:cubicBezTo>
                  <a:cubicBezTo>
                    <a:pt x="1543" y="0"/>
                    <a:pt x="2515" y="0"/>
                    <a:pt x="3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870;p68">
              <a:extLst>
                <a:ext uri="{FF2B5EF4-FFF2-40B4-BE49-F238E27FC236}">
                  <a16:creationId xmlns:a16="http://schemas.microsoft.com/office/drawing/2014/main" id="{29D1BFF6-1ED1-DF27-2298-FAB8C2F283A4}"/>
                </a:ext>
              </a:extLst>
            </p:cNvPr>
            <p:cNvSpPr/>
            <p:nvPr/>
          </p:nvSpPr>
          <p:spPr>
            <a:xfrm>
              <a:off x="7085300" y="3970100"/>
              <a:ext cx="112125" cy="53975"/>
            </a:xfrm>
            <a:custGeom>
              <a:avLst/>
              <a:gdLst/>
              <a:ahLst/>
              <a:cxnLst/>
              <a:rect l="l" t="t" r="r" b="b"/>
              <a:pathLst>
                <a:path w="4485" h="2159" extrusionOk="0">
                  <a:moveTo>
                    <a:pt x="1" y="1376"/>
                  </a:moveTo>
                  <a:cubicBezTo>
                    <a:pt x="1" y="973"/>
                    <a:pt x="238" y="617"/>
                    <a:pt x="594" y="474"/>
                  </a:cubicBezTo>
                  <a:cubicBezTo>
                    <a:pt x="973" y="237"/>
                    <a:pt x="1424" y="119"/>
                    <a:pt x="1851" y="95"/>
                  </a:cubicBezTo>
                  <a:cubicBezTo>
                    <a:pt x="2539" y="47"/>
                    <a:pt x="3227" y="47"/>
                    <a:pt x="3891" y="24"/>
                  </a:cubicBezTo>
                  <a:cubicBezTo>
                    <a:pt x="4105" y="0"/>
                    <a:pt x="4318" y="47"/>
                    <a:pt x="4484" y="142"/>
                  </a:cubicBezTo>
                  <a:cubicBezTo>
                    <a:pt x="3630" y="1542"/>
                    <a:pt x="2302" y="2159"/>
                    <a:pt x="831" y="1898"/>
                  </a:cubicBezTo>
                  <a:cubicBezTo>
                    <a:pt x="523" y="1850"/>
                    <a:pt x="523" y="1850"/>
                    <a:pt x="1" y="1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871;p68">
              <a:extLst>
                <a:ext uri="{FF2B5EF4-FFF2-40B4-BE49-F238E27FC236}">
                  <a16:creationId xmlns:a16="http://schemas.microsoft.com/office/drawing/2014/main" id="{2C8A757B-9E53-C829-DF3C-A9FB8D61F141}"/>
                </a:ext>
              </a:extLst>
            </p:cNvPr>
            <p:cNvSpPr/>
            <p:nvPr/>
          </p:nvSpPr>
          <p:spPr>
            <a:xfrm>
              <a:off x="7480850" y="3944600"/>
              <a:ext cx="128125" cy="36775"/>
            </a:xfrm>
            <a:custGeom>
              <a:avLst/>
              <a:gdLst/>
              <a:ahLst/>
              <a:cxnLst/>
              <a:rect l="l" t="t" r="r" b="b"/>
              <a:pathLst>
                <a:path w="5125" h="1471" extrusionOk="0">
                  <a:moveTo>
                    <a:pt x="1" y="593"/>
                  </a:moveTo>
                  <a:cubicBezTo>
                    <a:pt x="1234" y="48"/>
                    <a:pt x="2491" y="0"/>
                    <a:pt x="3772" y="24"/>
                  </a:cubicBezTo>
                  <a:cubicBezTo>
                    <a:pt x="4009" y="24"/>
                    <a:pt x="4270" y="142"/>
                    <a:pt x="4436" y="332"/>
                  </a:cubicBezTo>
                  <a:cubicBezTo>
                    <a:pt x="4602" y="498"/>
                    <a:pt x="4769" y="664"/>
                    <a:pt x="4935" y="830"/>
                  </a:cubicBezTo>
                  <a:cubicBezTo>
                    <a:pt x="5077" y="949"/>
                    <a:pt x="5124" y="1139"/>
                    <a:pt x="5077" y="1305"/>
                  </a:cubicBezTo>
                  <a:cubicBezTo>
                    <a:pt x="4863" y="1423"/>
                    <a:pt x="4650" y="1471"/>
                    <a:pt x="4413" y="1447"/>
                  </a:cubicBezTo>
                  <a:cubicBezTo>
                    <a:pt x="3440" y="1447"/>
                    <a:pt x="2468" y="1423"/>
                    <a:pt x="1495" y="1400"/>
                  </a:cubicBezTo>
                  <a:cubicBezTo>
                    <a:pt x="1044" y="1352"/>
                    <a:pt x="594" y="1186"/>
                    <a:pt x="238" y="878"/>
                  </a:cubicBezTo>
                  <a:cubicBezTo>
                    <a:pt x="143" y="783"/>
                    <a:pt x="72" y="688"/>
                    <a:pt x="1" y="59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872;p68">
              <a:extLst>
                <a:ext uri="{FF2B5EF4-FFF2-40B4-BE49-F238E27FC236}">
                  <a16:creationId xmlns:a16="http://schemas.microsoft.com/office/drawing/2014/main" id="{06E88800-0568-211E-F848-E9C96AC05AB3}"/>
                </a:ext>
              </a:extLst>
            </p:cNvPr>
            <p:cNvSpPr/>
            <p:nvPr/>
          </p:nvSpPr>
          <p:spPr>
            <a:xfrm>
              <a:off x="6811325" y="1788375"/>
              <a:ext cx="44500" cy="65250"/>
            </a:xfrm>
            <a:custGeom>
              <a:avLst/>
              <a:gdLst/>
              <a:ahLst/>
              <a:cxnLst/>
              <a:rect l="l" t="t" r="r" b="b"/>
              <a:pathLst>
                <a:path w="1780" h="2610" extrusionOk="0">
                  <a:moveTo>
                    <a:pt x="25" y="0"/>
                  </a:moveTo>
                  <a:cubicBezTo>
                    <a:pt x="784" y="712"/>
                    <a:pt x="1400" y="1400"/>
                    <a:pt x="1780" y="2277"/>
                  </a:cubicBezTo>
                  <a:cubicBezTo>
                    <a:pt x="1732" y="2467"/>
                    <a:pt x="1543" y="2609"/>
                    <a:pt x="1329" y="2586"/>
                  </a:cubicBezTo>
                  <a:lnTo>
                    <a:pt x="96" y="2586"/>
                  </a:lnTo>
                  <a:cubicBezTo>
                    <a:pt x="48" y="2467"/>
                    <a:pt x="25" y="2325"/>
                    <a:pt x="25" y="2206"/>
                  </a:cubicBezTo>
                  <a:cubicBezTo>
                    <a:pt x="1" y="1518"/>
                    <a:pt x="25" y="807"/>
                    <a:pt x="2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873;p68">
              <a:extLst>
                <a:ext uri="{FF2B5EF4-FFF2-40B4-BE49-F238E27FC236}">
                  <a16:creationId xmlns:a16="http://schemas.microsoft.com/office/drawing/2014/main" id="{A8726BEA-5CD7-D4B6-D5F0-1F5C604AC523}"/>
                </a:ext>
              </a:extLst>
            </p:cNvPr>
            <p:cNvSpPr/>
            <p:nvPr/>
          </p:nvSpPr>
          <p:spPr>
            <a:xfrm>
              <a:off x="7282200" y="3160625"/>
              <a:ext cx="67025" cy="32625"/>
            </a:xfrm>
            <a:custGeom>
              <a:avLst/>
              <a:gdLst/>
              <a:ahLst/>
              <a:cxnLst/>
              <a:rect l="l" t="t" r="r" b="b"/>
              <a:pathLst>
                <a:path w="2681" h="1305" extrusionOk="0">
                  <a:moveTo>
                    <a:pt x="0" y="71"/>
                  </a:moveTo>
                  <a:lnTo>
                    <a:pt x="2681" y="0"/>
                  </a:lnTo>
                  <a:cubicBezTo>
                    <a:pt x="2443" y="403"/>
                    <a:pt x="2372" y="901"/>
                    <a:pt x="1898" y="1186"/>
                  </a:cubicBezTo>
                  <a:cubicBezTo>
                    <a:pt x="1447" y="1305"/>
                    <a:pt x="973" y="1234"/>
                    <a:pt x="593" y="973"/>
                  </a:cubicBezTo>
                  <a:cubicBezTo>
                    <a:pt x="309" y="759"/>
                    <a:pt x="0" y="546"/>
                    <a:pt x="0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874;p68">
              <a:extLst>
                <a:ext uri="{FF2B5EF4-FFF2-40B4-BE49-F238E27FC236}">
                  <a16:creationId xmlns:a16="http://schemas.microsoft.com/office/drawing/2014/main" id="{4CA21AE6-42FD-4BCA-FBCF-98A1FA7D8766}"/>
                </a:ext>
              </a:extLst>
            </p:cNvPr>
            <p:cNvSpPr/>
            <p:nvPr/>
          </p:nvSpPr>
          <p:spPr>
            <a:xfrm>
              <a:off x="6603775" y="1867225"/>
              <a:ext cx="45700" cy="43925"/>
            </a:xfrm>
            <a:custGeom>
              <a:avLst/>
              <a:gdLst/>
              <a:ahLst/>
              <a:cxnLst/>
              <a:rect l="l" t="t" r="r" b="b"/>
              <a:pathLst>
                <a:path w="1828" h="1757" extrusionOk="0">
                  <a:moveTo>
                    <a:pt x="1" y="1282"/>
                  </a:moveTo>
                  <a:cubicBezTo>
                    <a:pt x="428" y="855"/>
                    <a:pt x="736" y="523"/>
                    <a:pt x="1068" y="191"/>
                  </a:cubicBezTo>
                  <a:cubicBezTo>
                    <a:pt x="1234" y="1"/>
                    <a:pt x="1448" y="72"/>
                    <a:pt x="1661" y="120"/>
                  </a:cubicBezTo>
                  <a:cubicBezTo>
                    <a:pt x="1827" y="713"/>
                    <a:pt x="1590" y="1211"/>
                    <a:pt x="1353" y="175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875;p68">
              <a:extLst>
                <a:ext uri="{FF2B5EF4-FFF2-40B4-BE49-F238E27FC236}">
                  <a16:creationId xmlns:a16="http://schemas.microsoft.com/office/drawing/2014/main" id="{8AB84884-82D1-D5D7-556F-5ED79C9EF7FE}"/>
                </a:ext>
              </a:extLst>
            </p:cNvPr>
            <p:cNvSpPr/>
            <p:nvPr/>
          </p:nvSpPr>
          <p:spPr>
            <a:xfrm>
              <a:off x="6569375" y="2014900"/>
              <a:ext cx="21375" cy="30850"/>
            </a:xfrm>
            <a:custGeom>
              <a:avLst/>
              <a:gdLst/>
              <a:ahLst/>
              <a:cxnLst/>
              <a:rect l="l" t="t" r="r" b="b"/>
              <a:pathLst>
                <a:path w="855" h="1234" extrusionOk="0">
                  <a:moveTo>
                    <a:pt x="1" y="783"/>
                  </a:moveTo>
                  <a:cubicBezTo>
                    <a:pt x="143" y="427"/>
                    <a:pt x="428" y="143"/>
                    <a:pt x="760" y="0"/>
                  </a:cubicBezTo>
                  <a:cubicBezTo>
                    <a:pt x="855" y="404"/>
                    <a:pt x="831" y="831"/>
                    <a:pt x="736" y="1234"/>
                  </a:cubicBezTo>
                  <a:cubicBezTo>
                    <a:pt x="570" y="1163"/>
                    <a:pt x="404" y="1092"/>
                    <a:pt x="262" y="997"/>
                  </a:cubicBezTo>
                  <a:cubicBezTo>
                    <a:pt x="167" y="926"/>
                    <a:pt x="72" y="854"/>
                    <a:pt x="1" y="78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876;p68">
              <a:extLst>
                <a:ext uri="{FF2B5EF4-FFF2-40B4-BE49-F238E27FC236}">
                  <a16:creationId xmlns:a16="http://schemas.microsoft.com/office/drawing/2014/main" id="{B1AA5F98-A59D-E3FE-762C-62D582491C30}"/>
                </a:ext>
              </a:extLst>
            </p:cNvPr>
            <p:cNvSpPr/>
            <p:nvPr/>
          </p:nvSpPr>
          <p:spPr>
            <a:xfrm>
              <a:off x="6858775" y="1981100"/>
              <a:ext cx="23150" cy="28475"/>
            </a:xfrm>
            <a:custGeom>
              <a:avLst/>
              <a:gdLst/>
              <a:ahLst/>
              <a:cxnLst/>
              <a:rect l="l" t="t" r="r" b="b"/>
              <a:pathLst>
                <a:path w="926" h="1139" extrusionOk="0">
                  <a:moveTo>
                    <a:pt x="451" y="0"/>
                  </a:moveTo>
                  <a:cubicBezTo>
                    <a:pt x="688" y="404"/>
                    <a:pt x="926" y="688"/>
                    <a:pt x="902" y="1139"/>
                  </a:cubicBezTo>
                  <a:cubicBezTo>
                    <a:pt x="594" y="1139"/>
                    <a:pt x="285" y="1091"/>
                    <a:pt x="0" y="997"/>
                  </a:cubicBezTo>
                  <a:cubicBezTo>
                    <a:pt x="48" y="617"/>
                    <a:pt x="190" y="285"/>
                    <a:pt x="4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877;p68">
              <a:extLst>
                <a:ext uri="{FF2B5EF4-FFF2-40B4-BE49-F238E27FC236}">
                  <a16:creationId xmlns:a16="http://schemas.microsoft.com/office/drawing/2014/main" id="{66606E1A-8B7B-8B64-1D85-FE576EBEA81A}"/>
                </a:ext>
              </a:extLst>
            </p:cNvPr>
            <p:cNvSpPr/>
            <p:nvPr/>
          </p:nvSpPr>
          <p:spPr>
            <a:xfrm>
              <a:off x="6773975" y="1806150"/>
              <a:ext cx="12475" cy="42125"/>
            </a:xfrm>
            <a:custGeom>
              <a:avLst/>
              <a:gdLst/>
              <a:ahLst/>
              <a:cxnLst/>
              <a:rect l="l" t="t" r="r" b="b"/>
              <a:pathLst>
                <a:path w="499" h="1685" extrusionOk="0">
                  <a:moveTo>
                    <a:pt x="499" y="1685"/>
                  </a:moveTo>
                  <a:cubicBezTo>
                    <a:pt x="190" y="1329"/>
                    <a:pt x="0" y="855"/>
                    <a:pt x="0" y="356"/>
                  </a:cubicBezTo>
                  <a:cubicBezTo>
                    <a:pt x="72" y="190"/>
                    <a:pt x="214" y="72"/>
                    <a:pt x="404" y="1"/>
                  </a:cubicBezTo>
                  <a:cubicBezTo>
                    <a:pt x="451" y="72"/>
                    <a:pt x="499" y="96"/>
                    <a:pt x="499" y="119"/>
                  </a:cubicBezTo>
                  <a:cubicBezTo>
                    <a:pt x="499" y="641"/>
                    <a:pt x="499" y="1163"/>
                    <a:pt x="499" y="168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1878;p68">
              <a:extLst>
                <a:ext uri="{FF2B5EF4-FFF2-40B4-BE49-F238E27FC236}">
                  <a16:creationId xmlns:a16="http://schemas.microsoft.com/office/drawing/2014/main" id="{BFC62869-9BC3-B749-DF22-794565930B92}"/>
                </a:ext>
              </a:extLst>
            </p:cNvPr>
            <p:cNvSpPr/>
            <p:nvPr/>
          </p:nvSpPr>
          <p:spPr>
            <a:xfrm>
              <a:off x="7397225" y="2858775"/>
              <a:ext cx="196325" cy="177925"/>
            </a:xfrm>
            <a:custGeom>
              <a:avLst/>
              <a:gdLst/>
              <a:ahLst/>
              <a:cxnLst/>
              <a:rect l="l" t="t" r="r" b="b"/>
              <a:pathLst>
                <a:path w="7853" h="7117" extrusionOk="0">
                  <a:moveTo>
                    <a:pt x="4887" y="71"/>
                  </a:moveTo>
                  <a:lnTo>
                    <a:pt x="4864" y="71"/>
                  </a:lnTo>
                  <a:lnTo>
                    <a:pt x="4769" y="71"/>
                  </a:lnTo>
                  <a:cubicBezTo>
                    <a:pt x="4223" y="0"/>
                    <a:pt x="3654" y="71"/>
                    <a:pt x="3156" y="332"/>
                  </a:cubicBezTo>
                  <a:cubicBezTo>
                    <a:pt x="2634" y="593"/>
                    <a:pt x="2231" y="1044"/>
                    <a:pt x="1994" y="1589"/>
                  </a:cubicBezTo>
                  <a:cubicBezTo>
                    <a:pt x="1448" y="2040"/>
                    <a:pt x="1021" y="2633"/>
                    <a:pt x="760" y="3297"/>
                  </a:cubicBezTo>
                  <a:cubicBezTo>
                    <a:pt x="1" y="5480"/>
                    <a:pt x="2112" y="7116"/>
                    <a:pt x="4128" y="6974"/>
                  </a:cubicBezTo>
                  <a:cubicBezTo>
                    <a:pt x="6074" y="6856"/>
                    <a:pt x="7853" y="5456"/>
                    <a:pt x="7758" y="3392"/>
                  </a:cubicBezTo>
                  <a:cubicBezTo>
                    <a:pt x="7639" y="1779"/>
                    <a:pt x="6477" y="427"/>
                    <a:pt x="4887" y="7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1879;p68">
              <a:extLst>
                <a:ext uri="{FF2B5EF4-FFF2-40B4-BE49-F238E27FC236}">
                  <a16:creationId xmlns:a16="http://schemas.microsoft.com/office/drawing/2014/main" id="{5ED1B192-1E76-42FD-E151-3F20BE698C48}"/>
                </a:ext>
              </a:extLst>
            </p:cNvPr>
            <p:cNvSpPr/>
            <p:nvPr/>
          </p:nvSpPr>
          <p:spPr>
            <a:xfrm>
              <a:off x="6938250" y="2731850"/>
              <a:ext cx="161900" cy="177950"/>
            </a:xfrm>
            <a:custGeom>
              <a:avLst/>
              <a:gdLst/>
              <a:ahLst/>
              <a:cxnLst/>
              <a:rect l="l" t="t" r="r" b="b"/>
              <a:pathLst>
                <a:path w="6476" h="7118" extrusionOk="0">
                  <a:moveTo>
                    <a:pt x="5741" y="950"/>
                  </a:moveTo>
                  <a:cubicBezTo>
                    <a:pt x="5100" y="333"/>
                    <a:pt x="4222" y="1"/>
                    <a:pt x="3321" y="72"/>
                  </a:cubicBezTo>
                  <a:cubicBezTo>
                    <a:pt x="1542" y="191"/>
                    <a:pt x="0" y="1519"/>
                    <a:pt x="237" y="3417"/>
                  </a:cubicBezTo>
                  <a:cubicBezTo>
                    <a:pt x="475" y="5148"/>
                    <a:pt x="1779" y="7117"/>
                    <a:pt x="3795" y="6477"/>
                  </a:cubicBezTo>
                  <a:cubicBezTo>
                    <a:pt x="4649" y="6168"/>
                    <a:pt x="5314" y="5480"/>
                    <a:pt x="5551" y="4626"/>
                  </a:cubicBezTo>
                  <a:cubicBezTo>
                    <a:pt x="5741" y="4413"/>
                    <a:pt x="5883" y="4200"/>
                    <a:pt x="6001" y="3939"/>
                  </a:cubicBezTo>
                  <a:cubicBezTo>
                    <a:pt x="6476" y="3013"/>
                    <a:pt x="6476" y="1756"/>
                    <a:pt x="5741" y="95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1880;p68">
              <a:extLst>
                <a:ext uri="{FF2B5EF4-FFF2-40B4-BE49-F238E27FC236}">
                  <a16:creationId xmlns:a16="http://schemas.microsoft.com/office/drawing/2014/main" id="{8B5DBEB0-F9B6-FFA1-A39C-F6E58E53CBC4}"/>
                </a:ext>
              </a:extLst>
            </p:cNvPr>
            <p:cNvSpPr/>
            <p:nvPr/>
          </p:nvSpPr>
          <p:spPr>
            <a:xfrm>
              <a:off x="6173825" y="955750"/>
              <a:ext cx="1840775" cy="3093225"/>
            </a:xfrm>
            <a:custGeom>
              <a:avLst/>
              <a:gdLst/>
              <a:ahLst/>
              <a:cxnLst/>
              <a:rect l="l" t="t" r="r" b="b"/>
              <a:pathLst>
                <a:path w="73631" h="123729" extrusionOk="0">
                  <a:moveTo>
                    <a:pt x="52424" y="118842"/>
                  </a:moveTo>
                  <a:lnTo>
                    <a:pt x="53373" y="118629"/>
                  </a:lnTo>
                  <a:cubicBezTo>
                    <a:pt x="54417" y="118415"/>
                    <a:pt x="55484" y="118368"/>
                    <a:pt x="56551" y="118487"/>
                  </a:cubicBezTo>
                  <a:cubicBezTo>
                    <a:pt x="56765" y="118510"/>
                    <a:pt x="56955" y="118582"/>
                    <a:pt x="57121" y="118724"/>
                  </a:cubicBezTo>
                  <a:cubicBezTo>
                    <a:pt x="57476" y="119056"/>
                    <a:pt x="57832" y="119388"/>
                    <a:pt x="58188" y="119744"/>
                  </a:cubicBezTo>
                  <a:cubicBezTo>
                    <a:pt x="58615" y="120242"/>
                    <a:pt x="58591" y="120835"/>
                    <a:pt x="58425" y="121428"/>
                  </a:cubicBezTo>
                  <a:cubicBezTo>
                    <a:pt x="58378" y="121547"/>
                    <a:pt x="58283" y="121665"/>
                    <a:pt x="58188" y="121736"/>
                  </a:cubicBezTo>
                  <a:cubicBezTo>
                    <a:pt x="57927" y="121926"/>
                    <a:pt x="57643" y="122068"/>
                    <a:pt x="57310" y="122092"/>
                  </a:cubicBezTo>
                  <a:cubicBezTo>
                    <a:pt x="56907" y="122116"/>
                    <a:pt x="56504" y="122140"/>
                    <a:pt x="56101" y="122140"/>
                  </a:cubicBezTo>
                  <a:cubicBezTo>
                    <a:pt x="55318" y="122140"/>
                    <a:pt x="54535" y="122116"/>
                    <a:pt x="53729" y="122092"/>
                  </a:cubicBezTo>
                  <a:cubicBezTo>
                    <a:pt x="53064" y="122068"/>
                    <a:pt x="52424" y="121831"/>
                    <a:pt x="51902" y="121404"/>
                  </a:cubicBezTo>
                  <a:cubicBezTo>
                    <a:pt x="51617" y="121167"/>
                    <a:pt x="51333" y="120906"/>
                    <a:pt x="51096" y="120621"/>
                  </a:cubicBezTo>
                  <a:cubicBezTo>
                    <a:pt x="50835" y="120337"/>
                    <a:pt x="50763" y="119934"/>
                    <a:pt x="50930" y="119602"/>
                  </a:cubicBezTo>
                  <a:cubicBezTo>
                    <a:pt x="50930" y="119578"/>
                    <a:pt x="50953" y="119554"/>
                    <a:pt x="50953" y="119530"/>
                  </a:cubicBezTo>
                  <a:cubicBezTo>
                    <a:pt x="51285" y="119080"/>
                    <a:pt x="51262" y="118558"/>
                    <a:pt x="51262" y="118012"/>
                  </a:cubicBezTo>
                  <a:cubicBezTo>
                    <a:pt x="51262" y="117040"/>
                    <a:pt x="51190" y="116067"/>
                    <a:pt x="51048" y="115095"/>
                  </a:cubicBezTo>
                  <a:cubicBezTo>
                    <a:pt x="51001" y="114549"/>
                    <a:pt x="50953" y="114003"/>
                    <a:pt x="50953" y="113434"/>
                  </a:cubicBezTo>
                  <a:cubicBezTo>
                    <a:pt x="50953" y="113126"/>
                    <a:pt x="50930" y="112794"/>
                    <a:pt x="50906" y="112485"/>
                  </a:cubicBezTo>
                  <a:cubicBezTo>
                    <a:pt x="50787" y="111679"/>
                    <a:pt x="50740" y="110872"/>
                    <a:pt x="50763" y="110066"/>
                  </a:cubicBezTo>
                  <a:lnTo>
                    <a:pt x="50763" y="109615"/>
                  </a:lnTo>
                  <a:cubicBezTo>
                    <a:pt x="50503" y="109568"/>
                    <a:pt x="50242" y="109568"/>
                    <a:pt x="49981" y="109639"/>
                  </a:cubicBezTo>
                  <a:cubicBezTo>
                    <a:pt x="48913" y="109852"/>
                    <a:pt x="47822" y="109947"/>
                    <a:pt x="46755" y="109923"/>
                  </a:cubicBezTo>
                  <a:lnTo>
                    <a:pt x="42461" y="109923"/>
                  </a:lnTo>
                  <a:cubicBezTo>
                    <a:pt x="42271" y="109923"/>
                    <a:pt x="42058" y="109947"/>
                    <a:pt x="41821" y="109971"/>
                  </a:cubicBezTo>
                  <a:cubicBezTo>
                    <a:pt x="41844" y="110350"/>
                    <a:pt x="41892" y="110682"/>
                    <a:pt x="41916" y="111015"/>
                  </a:cubicBezTo>
                  <a:cubicBezTo>
                    <a:pt x="41939" y="111347"/>
                    <a:pt x="41916" y="111655"/>
                    <a:pt x="41939" y="111963"/>
                  </a:cubicBezTo>
                  <a:cubicBezTo>
                    <a:pt x="42034" y="113007"/>
                    <a:pt x="42177" y="114051"/>
                    <a:pt x="42271" y="115071"/>
                  </a:cubicBezTo>
                  <a:cubicBezTo>
                    <a:pt x="42390" y="116257"/>
                    <a:pt x="42509" y="117443"/>
                    <a:pt x="42604" y="118629"/>
                  </a:cubicBezTo>
                  <a:cubicBezTo>
                    <a:pt x="42651" y="119080"/>
                    <a:pt x="42675" y="119507"/>
                    <a:pt x="42675" y="119957"/>
                  </a:cubicBezTo>
                  <a:cubicBezTo>
                    <a:pt x="42698" y="120100"/>
                    <a:pt x="42675" y="120266"/>
                    <a:pt x="42604" y="120384"/>
                  </a:cubicBezTo>
                  <a:cubicBezTo>
                    <a:pt x="42034" y="121309"/>
                    <a:pt x="41441" y="122235"/>
                    <a:pt x="40540" y="122851"/>
                  </a:cubicBezTo>
                  <a:cubicBezTo>
                    <a:pt x="39804" y="123421"/>
                    <a:pt x="38927" y="123705"/>
                    <a:pt x="38025" y="123681"/>
                  </a:cubicBezTo>
                  <a:lnTo>
                    <a:pt x="37717" y="123681"/>
                  </a:lnTo>
                  <a:cubicBezTo>
                    <a:pt x="36863" y="123729"/>
                    <a:pt x="36057" y="123349"/>
                    <a:pt x="35535" y="122709"/>
                  </a:cubicBezTo>
                  <a:cubicBezTo>
                    <a:pt x="35250" y="122424"/>
                    <a:pt x="35155" y="122021"/>
                    <a:pt x="35298" y="121641"/>
                  </a:cubicBezTo>
                  <a:cubicBezTo>
                    <a:pt x="35345" y="121523"/>
                    <a:pt x="35392" y="121381"/>
                    <a:pt x="35416" y="121215"/>
                  </a:cubicBezTo>
                  <a:cubicBezTo>
                    <a:pt x="35464" y="120859"/>
                    <a:pt x="35677" y="120527"/>
                    <a:pt x="35985" y="120361"/>
                  </a:cubicBezTo>
                  <a:cubicBezTo>
                    <a:pt x="36650" y="119862"/>
                    <a:pt x="37409" y="119578"/>
                    <a:pt x="38239" y="119507"/>
                  </a:cubicBezTo>
                  <a:cubicBezTo>
                    <a:pt x="39235" y="119435"/>
                    <a:pt x="40231" y="119435"/>
                    <a:pt x="41228" y="119530"/>
                  </a:cubicBezTo>
                  <a:lnTo>
                    <a:pt x="41489" y="119530"/>
                  </a:lnTo>
                  <a:cubicBezTo>
                    <a:pt x="41512" y="119459"/>
                    <a:pt x="41536" y="119364"/>
                    <a:pt x="41536" y="119293"/>
                  </a:cubicBezTo>
                  <a:cubicBezTo>
                    <a:pt x="41465" y="118463"/>
                    <a:pt x="41417" y="117633"/>
                    <a:pt x="41323" y="116802"/>
                  </a:cubicBezTo>
                  <a:cubicBezTo>
                    <a:pt x="41204" y="115616"/>
                    <a:pt x="41062" y="114430"/>
                    <a:pt x="40919" y="113244"/>
                  </a:cubicBezTo>
                  <a:cubicBezTo>
                    <a:pt x="40801" y="112414"/>
                    <a:pt x="40777" y="111560"/>
                    <a:pt x="40801" y="110706"/>
                  </a:cubicBezTo>
                  <a:cubicBezTo>
                    <a:pt x="40824" y="110445"/>
                    <a:pt x="40848" y="110184"/>
                    <a:pt x="40896" y="109923"/>
                  </a:cubicBezTo>
                  <a:cubicBezTo>
                    <a:pt x="40730" y="109900"/>
                    <a:pt x="40564" y="109876"/>
                    <a:pt x="40398" y="109852"/>
                  </a:cubicBezTo>
                  <a:cubicBezTo>
                    <a:pt x="39544" y="109781"/>
                    <a:pt x="38690" y="109734"/>
                    <a:pt x="37836" y="109662"/>
                  </a:cubicBezTo>
                  <a:cubicBezTo>
                    <a:pt x="37148" y="109591"/>
                    <a:pt x="36460" y="109449"/>
                    <a:pt x="35796" y="109235"/>
                  </a:cubicBezTo>
                  <a:cubicBezTo>
                    <a:pt x="35226" y="109093"/>
                    <a:pt x="34657" y="108927"/>
                    <a:pt x="34064" y="108761"/>
                  </a:cubicBezTo>
                  <a:cubicBezTo>
                    <a:pt x="33756" y="108690"/>
                    <a:pt x="33447" y="108619"/>
                    <a:pt x="33139" y="108571"/>
                  </a:cubicBezTo>
                  <a:cubicBezTo>
                    <a:pt x="32688" y="108476"/>
                    <a:pt x="32238" y="108287"/>
                    <a:pt x="31858" y="108049"/>
                  </a:cubicBezTo>
                  <a:cubicBezTo>
                    <a:pt x="31621" y="107931"/>
                    <a:pt x="31502" y="107694"/>
                    <a:pt x="31550" y="107456"/>
                  </a:cubicBezTo>
                  <a:cubicBezTo>
                    <a:pt x="31573" y="107195"/>
                    <a:pt x="31645" y="106958"/>
                    <a:pt x="31739" y="106721"/>
                  </a:cubicBezTo>
                  <a:cubicBezTo>
                    <a:pt x="32095" y="105772"/>
                    <a:pt x="32498" y="104871"/>
                    <a:pt x="32973" y="103993"/>
                  </a:cubicBezTo>
                  <a:cubicBezTo>
                    <a:pt x="33424" y="103163"/>
                    <a:pt x="33779" y="102262"/>
                    <a:pt x="34159" y="101384"/>
                  </a:cubicBezTo>
                  <a:cubicBezTo>
                    <a:pt x="34681" y="100150"/>
                    <a:pt x="35179" y="98917"/>
                    <a:pt x="35677" y="97660"/>
                  </a:cubicBezTo>
                  <a:cubicBezTo>
                    <a:pt x="35985" y="96924"/>
                    <a:pt x="36318" y="96189"/>
                    <a:pt x="36578" y="95430"/>
                  </a:cubicBezTo>
                  <a:cubicBezTo>
                    <a:pt x="36934" y="94410"/>
                    <a:pt x="37171" y="93390"/>
                    <a:pt x="37527" y="92370"/>
                  </a:cubicBezTo>
                  <a:cubicBezTo>
                    <a:pt x="37859" y="91255"/>
                    <a:pt x="38073" y="90116"/>
                    <a:pt x="38168" y="88954"/>
                  </a:cubicBezTo>
                  <a:cubicBezTo>
                    <a:pt x="38191" y="88503"/>
                    <a:pt x="38239" y="88053"/>
                    <a:pt x="38286" y="87602"/>
                  </a:cubicBezTo>
                  <a:cubicBezTo>
                    <a:pt x="38310" y="87389"/>
                    <a:pt x="38334" y="87151"/>
                    <a:pt x="38358" y="86867"/>
                  </a:cubicBezTo>
                  <a:cubicBezTo>
                    <a:pt x="38263" y="86819"/>
                    <a:pt x="38168" y="86748"/>
                    <a:pt x="38073" y="86701"/>
                  </a:cubicBezTo>
                  <a:cubicBezTo>
                    <a:pt x="37598" y="86487"/>
                    <a:pt x="37124" y="86274"/>
                    <a:pt x="36673" y="86084"/>
                  </a:cubicBezTo>
                  <a:cubicBezTo>
                    <a:pt x="36484" y="86013"/>
                    <a:pt x="36294" y="85965"/>
                    <a:pt x="36128" y="85918"/>
                  </a:cubicBezTo>
                  <a:cubicBezTo>
                    <a:pt x="35962" y="85870"/>
                    <a:pt x="35796" y="85823"/>
                    <a:pt x="35653" y="85776"/>
                  </a:cubicBezTo>
                  <a:cubicBezTo>
                    <a:pt x="35558" y="85752"/>
                    <a:pt x="35487" y="85681"/>
                    <a:pt x="35416" y="85681"/>
                  </a:cubicBezTo>
                  <a:cubicBezTo>
                    <a:pt x="35084" y="85657"/>
                    <a:pt x="34776" y="85538"/>
                    <a:pt x="34515" y="85325"/>
                  </a:cubicBezTo>
                  <a:cubicBezTo>
                    <a:pt x="33661" y="84827"/>
                    <a:pt x="32854" y="84257"/>
                    <a:pt x="32000" y="83712"/>
                  </a:cubicBezTo>
                  <a:cubicBezTo>
                    <a:pt x="31573" y="83427"/>
                    <a:pt x="31170" y="83143"/>
                    <a:pt x="30743" y="82858"/>
                  </a:cubicBezTo>
                  <a:cubicBezTo>
                    <a:pt x="30648" y="82810"/>
                    <a:pt x="30553" y="82739"/>
                    <a:pt x="30482" y="82692"/>
                  </a:cubicBezTo>
                  <a:cubicBezTo>
                    <a:pt x="29533" y="81790"/>
                    <a:pt x="28466" y="81055"/>
                    <a:pt x="27588" y="80083"/>
                  </a:cubicBezTo>
                  <a:lnTo>
                    <a:pt x="26663" y="79015"/>
                  </a:lnTo>
                  <a:cubicBezTo>
                    <a:pt x="26711" y="79347"/>
                    <a:pt x="26758" y="79608"/>
                    <a:pt x="26805" y="79869"/>
                  </a:cubicBezTo>
                  <a:cubicBezTo>
                    <a:pt x="27066" y="81031"/>
                    <a:pt x="27375" y="82194"/>
                    <a:pt x="27612" y="83356"/>
                  </a:cubicBezTo>
                  <a:cubicBezTo>
                    <a:pt x="27944" y="84756"/>
                    <a:pt x="28252" y="86179"/>
                    <a:pt x="28513" y="87602"/>
                  </a:cubicBezTo>
                  <a:cubicBezTo>
                    <a:pt x="28632" y="88290"/>
                    <a:pt x="28679" y="88978"/>
                    <a:pt x="28703" y="89690"/>
                  </a:cubicBezTo>
                  <a:cubicBezTo>
                    <a:pt x="28703" y="89974"/>
                    <a:pt x="28679" y="90235"/>
                    <a:pt x="28608" y="90520"/>
                  </a:cubicBezTo>
                  <a:cubicBezTo>
                    <a:pt x="28585" y="90662"/>
                    <a:pt x="28466" y="90710"/>
                    <a:pt x="28324" y="90710"/>
                  </a:cubicBezTo>
                  <a:cubicBezTo>
                    <a:pt x="28181" y="90733"/>
                    <a:pt x="28063" y="90638"/>
                    <a:pt x="28015" y="90520"/>
                  </a:cubicBezTo>
                  <a:cubicBezTo>
                    <a:pt x="27754" y="89713"/>
                    <a:pt x="27588" y="88907"/>
                    <a:pt x="27470" y="88100"/>
                  </a:cubicBezTo>
                  <a:cubicBezTo>
                    <a:pt x="27375" y="87341"/>
                    <a:pt x="27209" y="86582"/>
                    <a:pt x="27043" y="85847"/>
                  </a:cubicBezTo>
                  <a:cubicBezTo>
                    <a:pt x="26639" y="83973"/>
                    <a:pt x="26189" y="82123"/>
                    <a:pt x="25785" y="80249"/>
                  </a:cubicBezTo>
                  <a:cubicBezTo>
                    <a:pt x="25477" y="78944"/>
                    <a:pt x="25240" y="77616"/>
                    <a:pt x="24979" y="76311"/>
                  </a:cubicBezTo>
                  <a:cubicBezTo>
                    <a:pt x="24932" y="76121"/>
                    <a:pt x="24884" y="75931"/>
                    <a:pt x="24813" y="75765"/>
                  </a:cubicBezTo>
                  <a:cubicBezTo>
                    <a:pt x="24576" y="75220"/>
                    <a:pt x="24339" y="74674"/>
                    <a:pt x="24101" y="74129"/>
                  </a:cubicBezTo>
                  <a:cubicBezTo>
                    <a:pt x="24054" y="74057"/>
                    <a:pt x="24006" y="73986"/>
                    <a:pt x="23959" y="73939"/>
                  </a:cubicBezTo>
                  <a:cubicBezTo>
                    <a:pt x="23912" y="74057"/>
                    <a:pt x="23864" y="74176"/>
                    <a:pt x="23864" y="74318"/>
                  </a:cubicBezTo>
                  <a:cubicBezTo>
                    <a:pt x="23983" y="75694"/>
                    <a:pt x="24054" y="77070"/>
                    <a:pt x="24291" y="78446"/>
                  </a:cubicBezTo>
                  <a:cubicBezTo>
                    <a:pt x="24481" y="79513"/>
                    <a:pt x="24623" y="80581"/>
                    <a:pt x="24813" y="81648"/>
                  </a:cubicBezTo>
                  <a:cubicBezTo>
                    <a:pt x="25074" y="83285"/>
                    <a:pt x="25359" y="84922"/>
                    <a:pt x="25667" y="86535"/>
                  </a:cubicBezTo>
                  <a:cubicBezTo>
                    <a:pt x="25880" y="87697"/>
                    <a:pt x="26189" y="88836"/>
                    <a:pt x="26426" y="89974"/>
                  </a:cubicBezTo>
                  <a:cubicBezTo>
                    <a:pt x="26545" y="90591"/>
                    <a:pt x="26639" y="91208"/>
                    <a:pt x="26734" y="91848"/>
                  </a:cubicBezTo>
                  <a:cubicBezTo>
                    <a:pt x="26829" y="92489"/>
                    <a:pt x="26877" y="93153"/>
                    <a:pt x="26948" y="93817"/>
                  </a:cubicBezTo>
                  <a:cubicBezTo>
                    <a:pt x="26972" y="93864"/>
                    <a:pt x="26972" y="93936"/>
                    <a:pt x="26948" y="94007"/>
                  </a:cubicBezTo>
                  <a:cubicBezTo>
                    <a:pt x="26924" y="94078"/>
                    <a:pt x="26877" y="94173"/>
                    <a:pt x="26805" y="94173"/>
                  </a:cubicBezTo>
                  <a:cubicBezTo>
                    <a:pt x="26734" y="94196"/>
                    <a:pt x="26663" y="94149"/>
                    <a:pt x="26616" y="94078"/>
                  </a:cubicBezTo>
                  <a:cubicBezTo>
                    <a:pt x="26426" y="93698"/>
                    <a:pt x="26260" y="93319"/>
                    <a:pt x="26118" y="92916"/>
                  </a:cubicBezTo>
                  <a:cubicBezTo>
                    <a:pt x="25952" y="92299"/>
                    <a:pt x="25857" y="91658"/>
                    <a:pt x="25691" y="91042"/>
                  </a:cubicBezTo>
                  <a:cubicBezTo>
                    <a:pt x="25572" y="90520"/>
                    <a:pt x="25430" y="90022"/>
                    <a:pt x="25287" y="89500"/>
                  </a:cubicBezTo>
                  <a:cubicBezTo>
                    <a:pt x="25003" y="88551"/>
                    <a:pt x="24765" y="87578"/>
                    <a:pt x="24599" y="86606"/>
                  </a:cubicBezTo>
                  <a:cubicBezTo>
                    <a:pt x="24599" y="86535"/>
                    <a:pt x="24552" y="86487"/>
                    <a:pt x="24528" y="86345"/>
                  </a:cubicBezTo>
                  <a:cubicBezTo>
                    <a:pt x="24433" y="86653"/>
                    <a:pt x="24362" y="86985"/>
                    <a:pt x="24339" y="87294"/>
                  </a:cubicBezTo>
                  <a:cubicBezTo>
                    <a:pt x="24267" y="87602"/>
                    <a:pt x="24220" y="87934"/>
                    <a:pt x="24172" y="88243"/>
                  </a:cubicBezTo>
                  <a:cubicBezTo>
                    <a:pt x="24054" y="89002"/>
                    <a:pt x="23959" y="89761"/>
                    <a:pt x="23840" y="90520"/>
                  </a:cubicBezTo>
                  <a:cubicBezTo>
                    <a:pt x="23793" y="90781"/>
                    <a:pt x="23745" y="91042"/>
                    <a:pt x="23674" y="91326"/>
                  </a:cubicBezTo>
                  <a:cubicBezTo>
                    <a:pt x="23627" y="91611"/>
                    <a:pt x="23413" y="91872"/>
                    <a:pt x="23129" y="91967"/>
                  </a:cubicBezTo>
                  <a:cubicBezTo>
                    <a:pt x="22986" y="92038"/>
                    <a:pt x="22820" y="91990"/>
                    <a:pt x="22702" y="91896"/>
                  </a:cubicBezTo>
                  <a:cubicBezTo>
                    <a:pt x="22607" y="91777"/>
                    <a:pt x="22559" y="91635"/>
                    <a:pt x="22631" y="91492"/>
                  </a:cubicBezTo>
                  <a:cubicBezTo>
                    <a:pt x="22963" y="90757"/>
                    <a:pt x="22939" y="89950"/>
                    <a:pt x="23081" y="89191"/>
                  </a:cubicBezTo>
                  <a:cubicBezTo>
                    <a:pt x="23129" y="88836"/>
                    <a:pt x="23200" y="88480"/>
                    <a:pt x="23295" y="88124"/>
                  </a:cubicBezTo>
                  <a:cubicBezTo>
                    <a:pt x="23485" y="87389"/>
                    <a:pt x="23579" y="86606"/>
                    <a:pt x="23556" y="85847"/>
                  </a:cubicBezTo>
                  <a:cubicBezTo>
                    <a:pt x="23556" y="85159"/>
                    <a:pt x="23532" y="84447"/>
                    <a:pt x="23508" y="83759"/>
                  </a:cubicBezTo>
                  <a:cubicBezTo>
                    <a:pt x="23508" y="83641"/>
                    <a:pt x="23508" y="83546"/>
                    <a:pt x="23485" y="83427"/>
                  </a:cubicBezTo>
                  <a:cubicBezTo>
                    <a:pt x="23366" y="82502"/>
                    <a:pt x="23295" y="81577"/>
                    <a:pt x="23319" y="80628"/>
                  </a:cubicBezTo>
                  <a:cubicBezTo>
                    <a:pt x="23295" y="80533"/>
                    <a:pt x="23295" y="80438"/>
                    <a:pt x="23247" y="80343"/>
                  </a:cubicBezTo>
                  <a:cubicBezTo>
                    <a:pt x="23176" y="80415"/>
                    <a:pt x="23129" y="80438"/>
                    <a:pt x="23105" y="80486"/>
                  </a:cubicBezTo>
                  <a:cubicBezTo>
                    <a:pt x="22939" y="81031"/>
                    <a:pt x="22749" y="81577"/>
                    <a:pt x="22631" y="82146"/>
                  </a:cubicBezTo>
                  <a:cubicBezTo>
                    <a:pt x="22559" y="82526"/>
                    <a:pt x="22488" y="82905"/>
                    <a:pt x="22465" y="83285"/>
                  </a:cubicBezTo>
                  <a:cubicBezTo>
                    <a:pt x="22346" y="84257"/>
                    <a:pt x="22251" y="85230"/>
                    <a:pt x="22132" y="86203"/>
                  </a:cubicBezTo>
                  <a:cubicBezTo>
                    <a:pt x="22014" y="87270"/>
                    <a:pt x="21919" y="88337"/>
                    <a:pt x="21800" y="89429"/>
                  </a:cubicBezTo>
                  <a:cubicBezTo>
                    <a:pt x="21729" y="90093"/>
                    <a:pt x="21682" y="90781"/>
                    <a:pt x="21587" y="91445"/>
                  </a:cubicBezTo>
                  <a:cubicBezTo>
                    <a:pt x="21516" y="92204"/>
                    <a:pt x="21445" y="92987"/>
                    <a:pt x="21350" y="93746"/>
                  </a:cubicBezTo>
                  <a:cubicBezTo>
                    <a:pt x="21231" y="94671"/>
                    <a:pt x="21112" y="95596"/>
                    <a:pt x="21018" y="96521"/>
                  </a:cubicBezTo>
                  <a:cubicBezTo>
                    <a:pt x="20946" y="97138"/>
                    <a:pt x="20899" y="97755"/>
                    <a:pt x="20828" y="98348"/>
                  </a:cubicBezTo>
                  <a:lnTo>
                    <a:pt x="20828" y="98537"/>
                  </a:lnTo>
                  <a:cubicBezTo>
                    <a:pt x="20828" y="98751"/>
                    <a:pt x="20638" y="98893"/>
                    <a:pt x="20425" y="98869"/>
                  </a:cubicBezTo>
                  <a:cubicBezTo>
                    <a:pt x="20235" y="98869"/>
                    <a:pt x="20069" y="98727"/>
                    <a:pt x="20045" y="98537"/>
                  </a:cubicBezTo>
                  <a:cubicBezTo>
                    <a:pt x="20045" y="98490"/>
                    <a:pt x="20045" y="98442"/>
                    <a:pt x="20045" y="98395"/>
                  </a:cubicBezTo>
                  <a:cubicBezTo>
                    <a:pt x="20069" y="97446"/>
                    <a:pt x="19998" y="96497"/>
                    <a:pt x="20116" y="95549"/>
                  </a:cubicBezTo>
                  <a:cubicBezTo>
                    <a:pt x="20377" y="93366"/>
                    <a:pt x="20567" y="91184"/>
                    <a:pt x="20804" y="89025"/>
                  </a:cubicBezTo>
                  <a:cubicBezTo>
                    <a:pt x="20804" y="88930"/>
                    <a:pt x="20780" y="88836"/>
                    <a:pt x="20757" y="88741"/>
                  </a:cubicBezTo>
                  <a:cubicBezTo>
                    <a:pt x="20662" y="89025"/>
                    <a:pt x="20567" y="89215"/>
                    <a:pt x="20496" y="89405"/>
                  </a:cubicBezTo>
                  <a:cubicBezTo>
                    <a:pt x="20164" y="90449"/>
                    <a:pt x="19784" y="91469"/>
                    <a:pt x="19333" y="92441"/>
                  </a:cubicBezTo>
                  <a:cubicBezTo>
                    <a:pt x="19215" y="92702"/>
                    <a:pt x="19072" y="92963"/>
                    <a:pt x="18930" y="93248"/>
                  </a:cubicBezTo>
                  <a:cubicBezTo>
                    <a:pt x="18906" y="93295"/>
                    <a:pt x="18859" y="93343"/>
                    <a:pt x="18788" y="93366"/>
                  </a:cubicBezTo>
                  <a:cubicBezTo>
                    <a:pt x="18740" y="93390"/>
                    <a:pt x="18669" y="93390"/>
                    <a:pt x="18622" y="93366"/>
                  </a:cubicBezTo>
                  <a:cubicBezTo>
                    <a:pt x="18574" y="93319"/>
                    <a:pt x="18551" y="93271"/>
                    <a:pt x="18551" y="93200"/>
                  </a:cubicBezTo>
                  <a:cubicBezTo>
                    <a:pt x="18622" y="93034"/>
                    <a:pt x="18717" y="92868"/>
                    <a:pt x="18788" y="92702"/>
                  </a:cubicBezTo>
                  <a:cubicBezTo>
                    <a:pt x="18883" y="92512"/>
                    <a:pt x="18954" y="92299"/>
                    <a:pt x="19001" y="92109"/>
                  </a:cubicBezTo>
                  <a:cubicBezTo>
                    <a:pt x="19191" y="90804"/>
                    <a:pt x="19523" y="89523"/>
                    <a:pt x="19926" y="88266"/>
                  </a:cubicBezTo>
                  <a:cubicBezTo>
                    <a:pt x="20306" y="87128"/>
                    <a:pt x="20662" y="85965"/>
                    <a:pt x="20970" y="84779"/>
                  </a:cubicBezTo>
                  <a:cubicBezTo>
                    <a:pt x="21326" y="83475"/>
                    <a:pt x="21539" y="82123"/>
                    <a:pt x="21611" y="80770"/>
                  </a:cubicBezTo>
                  <a:cubicBezTo>
                    <a:pt x="21682" y="78944"/>
                    <a:pt x="21848" y="77117"/>
                    <a:pt x="21919" y="75291"/>
                  </a:cubicBezTo>
                  <a:cubicBezTo>
                    <a:pt x="21966" y="74366"/>
                    <a:pt x="21966" y="73417"/>
                    <a:pt x="21966" y="72492"/>
                  </a:cubicBezTo>
                  <a:lnTo>
                    <a:pt x="21966" y="66609"/>
                  </a:lnTo>
                  <a:cubicBezTo>
                    <a:pt x="21966" y="66443"/>
                    <a:pt x="21966" y="66277"/>
                    <a:pt x="21943" y="66135"/>
                  </a:cubicBezTo>
                  <a:cubicBezTo>
                    <a:pt x="21706" y="66016"/>
                    <a:pt x="21492" y="65945"/>
                    <a:pt x="21302" y="65826"/>
                  </a:cubicBezTo>
                  <a:cubicBezTo>
                    <a:pt x="21089" y="65731"/>
                    <a:pt x="20946" y="65494"/>
                    <a:pt x="20946" y="65257"/>
                  </a:cubicBezTo>
                  <a:lnTo>
                    <a:pt x="20946" y="63739"/>
                  </a:lnTo>
                  <a:cubicBezTo>
                    <a:pt x="20970" y="63478"/>
                    <a:pt x="21089" y="63241"/>
                    <a:pt x="21279" y="63051"/>
                  </a:cubicBezTo>
                  <a:cubicBezTo>
                    <a:pt x="21421" y="62909"/>
                    <a:pt x="21587" y="62790"/>
                    <a:pt x="21753" y="62671"/>
                  </a:cubicBezTo>
                  <a:cubicBezTo>
                    <a:pt x="21753" y="62387"/>
                    <a:pt x="21706" y="62102"/>
                    <a:pt x="21634" y="61818"/>
                  </a:cubicBezTo>
                  <a:cubicBezTo>
                    <a:pt x="21350" y="60584"/>
                    <a:pt x="21065" y="59327"/>
                    <a:pt x="20780" y="58093"/>
                  </a:cubicBezTo>
                  <a:cubicBezTo>
                    <a:pt x="20306" y="56006"/>
                    <a:pt x="19832" y="53895"/>
                    <a:pt x="19381" y="51807"/>
                  </a:cubicBezTo>
                  <a:cubicBezTo>
                    <a:pt x="19072" y="50408"/>
                    <a:pt x="18788" y="48985"/>
                    <a:pt x="18479" y="47561"/>
                  </a:cubicBezTo>
                  <a:cubicBezTo>
                    <a:pt x="18337" y="46873"/>
                    <a:pt x="18124" y="46209"/>
                    <a:pt x="17910" y="45545"/>
                  </a:cubicBezTo>
                  <a:cubicBezTo>
                    <a:pt x="17815" y="45189"/>
                    <a:pt x="17697" y="44857"/>
                    <a:pt x="17602" y="44501"/>
                  </a:cubicBezTo>
                  <a:cubicBezTo>
                    <a:pt x="17507" y="44525"/>
                    <a:pt x="17436" y="44572"/>
                    <a:pt x="17341" y="44620"/>
                  </a:cubicBezTo>
                  <a:cubicBezTo>
                    <a:pt x="17127" y="44762"/>
                    <a:pt x="16843" y="44786"/>
                    <a:pt x="16606" y="44644"/>
                  </a:cubicBezTo>
                  <a:cubicBezTo>
                    <a:pt x="16107" y="44383"/>
                    <a:pt x="15586" y="44122"/>
                    <a:pt x="15111" y="43813"/>
                  </a:cubicBezTo>
                  <a:cubicBezTo>
                    <a:pt x="14921" y="43695"/>
                    <a:pt x="14803" y="43529"/>
                    <a:pt x="14732" y="43339"/>
                  </a:cubicBezTo>
                  <a:cubicBezTo>
                    <a:pt x="14660" y="43102"/>
                    <a:pt x="14755" y="42865"/>
                    <a:pt x="14945" y="42722"/>
                  </a:cubicBezTo>
                  <a:cubicBezTo>
                    <a:pt x="15182" y="42580"/>
                    <a:pt x="15372" y="42343"/>
                    <a:pt x="15467" y="42082"/>
                  </a:cubicBezTo>
                  <a:cubicBezTo>
                    <a:pt x="15277" y="42082"/>
                    <a:pt x="15111" y="42058"/>
                    <a:pt x="14945" y="42058"/>
                  </a:cubicBezTo>
                  <a:lnTo>
                    <a:pt x="12288" y="42058"/>
                  </a:lnTo>
                  <a:cubicBezTo>
                    <a:pt x="12075" y="42058"/>
                    <a:pt x="11861" y="42034"/>
                    <a:pt x="11672" y="41987"/>
                  </a:cubicBezTo>
                  <a:cubicBezTo>
                    <a:pt x="10699" y="41679"/>
                    <a:pt x="9726" y="41370"/>
                    <a:pt x="8754" y="41062"/>
                  </a:cubicBezTo>
                  <a:cubicBezTo>
                    <a:pt x="7663" y="40753"/>
                    <a:pt x="6643" y="40303"/>
                    <a:pt x="5647" y="39733"/>
                  </a:cubicBezTo>
                  <a:cubicBezTo>
                    <a:pt x="5575" y="39686"/>
                    <a:pt x="5504" y="39639"/>
                    <a:pt x="5433" y="39591"/>
                  </a:cubicBezTo>
                  <a:cubicBezTo>
                    <a:pt x="4484" y="38856"/>
                    <a:pt x="3535" y="38097"/>
                    <a:pt x="2587" y="37361"/>
                  </a:cubicBezTo>
                  <a:cubicBezTo>
                    <a:pt x="2207" y="37053"/>
                    <a:pt x="1875" y="36673"/>
                    <a:pt x="1614" y="36246"/>
                  </a:cubicBezTo>
                  <a:cubicBezTo>
                    <a:pt x="1306" y="35867"/>
                    <a:pt x="1045" y="35464"/>
                    <a:pt x="784" y="35060"/>
                  </a:cubicBezTo>
                  <a:cubicBezTo>
                    <a:pt x="333" y="34420"/>
                    <a:pt x="72" y="33685"/>
                    <a:pt x="48" y="32902"/>
                  </a:cubicBezTo>
                  <a:cubicBezTo>
                    <a:pt x="48" y="32000"/>
                    <a:pt x="1" y="31075"/>
                    <a:pt x="25" y="30174"/>
                  </a:cubicBezTo>
                  <a:cubicBezTo>
                    <a:pt x="72" y="29225"/>
                    <a:pt x="286" y="28300"/>
                    <a:pt x="689" y="27446"/>
                  </a:cubicBezTo>
                  <a:cubicBezTo>
                    <a:pt x="1140" y="26473"/>
                    <a:pt x="1685" y="25572"/>
                    <a:pt x="2302" y="24718"/>
                  </a:cubicBezTo>
                  <a:cubicBezTo>
                    <a:pt x="2563" y="24339"/>
                    <a:pt x="2824" y="23983"/>
                    <a:pt x="3085" y="23627"/>
                  </a:cubicBezTo>
                  <a:cubicBezTo>
                    <a:pt x="3274" y="23390"/>
                    <a:pt x="3393" y="23081"/>
                    <a:pt x="3749" y="23081"/>
                  </a:cubicBezTo>
                  <a:lnTo>
                    <a:pt x="4247" y="22583"/>
                  </a:lnTo>
                  <a:cubicBezTo>
                    <a:pt x="4366" y="22465"/>
                    <a:pt x="4484" y="22299"/>
                    <a:pt x="4627" y="22251"/>
                  </a:cubicBezTo>
                  <a:cubicBezTo>
                    <a:pt x="4959" y="22085"/>
                    <a:pt x="5243" y="21800"/>
                    <a:pt x="5433" y="21445"/>
                  </a:cubicBezTo>
                  <a:cubicBezTo>
                    <a:pt x="5291" y="20852"/>
                    <a:pt x="5148" y="20259"/>
                    <a:pt x="5030" y="19666"/>
                  </a:cubicBezTo>
                  <a:cubicBezTo>
                    <a:pt x="4982" y="19547"/>
                    <a:pt x="4982" y="19428"/>
                    <a:pt x="5006" y="19310"/>
                  </a:cubicBezTo>
                  <a:cubicBezTo>
                    <a:pt x="5101" y="18717"/>
                    <a:pt x="5125" y="18124"/>
                    <a:pt x="5077" y="17531"/>
                  </a:cubicBezTo>
                  <a:cubicBezTo>
                    <a:pt x="5053" y="16226"/>
                    <a:pt x="5386" y="14969"/>
                    <a:pt x="6026" y="13854"/>
                  </a:cubicBezTo>
                  <a:cubicBezTo>
                    <a:pt x="6524" y="12929"/>
                    <a:pt x="7188" y="12122"/>
                    <a:pt x="7995" y="11434"/>
                  </a:cubicBezTo>
                  <a:cubicBezTo>
                    <a:pt x="8517" y="10984"/>
                    <a:pt x="9086" y="10557"/>
                    <a:pt x="9655" y="10177"/>
                  </a:cubicBezTo>
                  <a:cubicBezTo>
                    <a:pt x="9869" y="10035"/>
                    <a:pt x="10106" y="9916"/>
                    <a:pt x="10343" y="9821"/>
                  </a:cubicBezTo>
                  <a:cubicBezTo>
                    <a:pt x="10604" y="9727"/>
                    <a:pt x="10794" y="9513"/>
                    <a:pt x="10841" y="9228"/>
                  </a:cubicBezTo>
                  <a:cubicBezTo>
                    <a:pt x="10913" y="8920"/>
                    <a:pt x="10984" y="8635"/>
                    <a:pt x="11102" y="8374"/>
                  </a:cubicBezTo>
                  <a:cubicBezTo>
                    <a:pt x="11173" y="8161"/>
                    <a:pt x="11268" y="7971"/>
                    <a:pt x="11363" y="7805"/>
                  </a:cubicBezTo>
                  <a:cubicBezTo>
                    <a:pt x="11695" y="7307"/>
                    <a:pt x="12027" y="6856"/>
                    <a:pt x="12360" y="6382"/>
                  </a:cubicBezTo>
                  <a:cubicBezTo>
                    <a:pt x="12383" y="6311"/>
                    <a:pt x="12431" y="6263"/>
                    <a:pt x="12478" y="6240"/>
                  </a:cubicBezTo>
                  <a:cubicBezTo>
                    <a:pt x="12881" y="5860"/>
                    <a:pt x="13237" y="5433"/>
                    <a:pt x="13593" y="5006"/>
                  </a:cubicBezTo>
                  <a:cubicBezTo>
                    <a:pt x="13901" y="4674"/>
                    <a:pt x="14233" y="4389"/>
                    <a:pt x="14637" y="4176"/>
                  </a:cubicBezTo>
                  <a:cubicBezTo>
                    <a:pt x="14993" y="3962"/>
                    <a:pt x="15348" y="3701"/>
                    <a:pt x="15680" y="3440"/>
                  </a:cubicBezTo>
                  <a:cubicBezTo>
                    <a:pt x="15989" y="3227"/>
                    <a:pt x="16321" y="3037"/>
                    <a:pt x="16700" y="2942"/>
                  </a:cubicBezTo>
                  <a:cubicBezTo>
                    <a:pt x="17151" y="2776"/>
                    <a:pt x="17602" y="2610"/>
                    <a:pt x="18052" y="2420"/>
                  </a:cubicBezTo>
                  <a:cubicBezTo>
                    <a:pt x="18361" y="2278"/>
                    <a:pt x="18717" y="2207"/>
                    <a:pt x="19049" y="2207"/>
                  </a:cubicBezTo>
                  <a:cubicBezTo>
                    <a:pt x="19428" y="2231"/>
                    <a:pt x="19808" y="2207"/>
                    <a:pt x="20187" y="2207"/>
                  </a:cubicBezTo>
                  <a:cubicBezTo>
                    <a:pt x="20282" y="2207"/>
                    <a:pt x="20377" y="2207"/>
                    <a:pt x="20448" y="2207"/>
                  </a:cubicBezTo>
                  <a:cubicBezTo>
                    <a:pt x="21421" y="2468"/>
                    <a:pt x="22417" y="2468"/>
                    <a:pt x="23342" y="2895"/>
                  </a:cubicBezTo>
                  <a:cubicBezTo>
                    <a:pt x="23674" y="3037"/>
                    <a:pt x="23983" y="3203"/>
                    <a:pt x="24339" y="3369"/>
                  </a:cubicBezTo>
                  <a:cubicBezTo>
                    <a:pt x="25026" y="2729"/>
                    <a:pt x="25833" y="2302"/>
                    <a:pt x="26592" y="1804"/>
                  </a:cubicBezTo>
                  <a:cubicBezTo>
                    <a:pt x="27304" y="1377"/>
                    <a:pt x="28063" y="1045"/>
                    <a:pt x="28869" y="831"/>
                  </a:cubicBezTo>
                  <a:cubicBezTo>
                    <a:pt x="29794" y="523"/>
                    <a:pt x="30767" y="309"/>
                    <a:pt x="31739" y="191"/>
                  </a:cubicBezTo>
                  <a:cubicBezTo>
                    <a:pt x="33020" y="1"/>
                    <a:pt x="34325" y="96"/>
                    <a:pt x="35582" y="475"/>
                  </a:cubicBezTo>
                  <a:cubicBezTo>
                    <a:pt x="36057" y="641"/>
                    <a:pt x="36484" y="855"/>
                    <a:pt x="36887" y="1116"/>
                  </a:cubicBezTo>
                  <a:cubicBezTo>
                    <a:pt x="37385" y="1424"/>
                    <a:pt x="37836" y="1780"/>
                    <a:pt x="38263" y="2160"/>
                  </a:cubicBezTo>
                  <a:cubicBezTo>
                    <a:pt x="39117" y="2919"/>
                    <a:pt x="39899" y="3773"/>
                    <a:pt x="40611" y="4674"/>
                  </a:cubicBezTo>
                  <a:cubicBezTo>
                    <a:pt x="41584" y="6074"/>
                    <a:pt x="42509" y="7497"/>
                    <a:pt x="43125" y="9086"/>
                  </a:cubicBezTo>
                  <a:cubicBezTo>
                    <a:pt x="43386" y="9774"/>
                    <a:pt x="43647" y="10438"/>
                    <a:pt x="43932" y="11102"/>
                  </a:cubicBezTo>
                  <a:cubicBezTo>
                    <a:pt x="44288" y="12075"/>
                    <a:pt x="44477" y="13071"/>
                    <a:pt x="44477" y="14115"/>
                  </a:cubicBezTo>
                  <a:cubicBezTo>
                    <a:pt x="44501" y="15064"/>
                    <a:pt x="44501" y="16013"/>
                    <a:pt x="44477" y="16985"/>
                  </a:cubicBezTo>
                  <a:cubicBezTo>
                    <a:pt x="44477" y="17886"/>
                    <a:pt x="44311" y="18788"/>
                    <a:pt x="44003" y="19666"/>
                  </a:cubicBezTo>
                  <a:cubicBezTo>
                    <a:pt x="43505" y="20970"/>
                    <a:pt x="42936" y="22251"/>
                    <a:pt x="42319" y="23508"/>
                  </a:cubicBezTo>
                  <a:cubicBezTo>
                    <a:pt x="42011" y="24101"/>
                    <a:pt x="41607" y="24671"/>
                    <a:pt x="41251" y="25264"/>
                  </a:cubicBezTo>
                  <a:cubicBezTo>
                    <a:pt x="41204" y="25335"/>
                    <a:pt x="41133" y="25430"/>
                    <a:pt x="41062" y="25548"/>
                  </a:cubicBezTo>
                  <a:cubicBezTo>
                    <a:pt x="41133" y="25619"/>
                    <a:pt x="41157" y="25691"/>
                    <a:pt x="41228" y="25762"/>
                  </a:cubicBezTo>
                  <a:cubicBezTo>
                    <a:pt x="41370" y="25904"/>
                    <a:pt x="41441" y="26118"/>
                    <a:pt x="41441" y="26331"/>
                  </a:cubicBezTo>
                  <a:cubicBezTo>
                    <a:pt x="41441" y="26829"/>
                    <a:pt x="41465" y="27351"/>
                    <a:pt x="41417" y="27849"/>
                  </a:cubicBezTo>
                  <a:cubicBezTo>
                    <a:pt x="41346" y="28608"/>
                    <a:pt x="41133" y="29320"/>
                    <a:pt x="40777" y="29960"/>
                  </a:cubicBezTo>
                  <a:cubicBezTo>
                    <a:pt x="40706" y="30032"/>
                    <a:pt x="40682" y="30103"/>
                    <a:pt x="40635" y="30198"/>
                  </a:cubicBezTo>
                  <a:cubicBezTo>
                    <a:pt x="40065" y="31431"/>
                    <a:pt x="39211" y="32451"/>
                    <a:pt x="38405" y="33519"/>
                  </a:cubicBezTo>
                  <a:cubicBezTo>
                    <a:pt x="38025" y="34017"/>
                    <a:pt x="37622" y="34467"/>
                    <a:pt x="37219" y="34942"/>
                  </a:cubicBezTo>
                  <a:cubicBezTo>
                    <a:pt x="36816" y="35416"/>
                    <a:pt x="36412" y="35938"/>
                    <a:pt x="35985" y="36412"/>
                  </a:cubicBezTo>
                  <a:cubicBezTo>
                    <a:pt x="35511" y="36911"/>
                    <a:pt x="35013" y="37361"/>
                    <a:pt x="34491" y="37788"/>
                  </a:cubicBezTo>
                  <a:cubicBezTo>
                    <a:pt x="34040" y="38120"/>
                    <a:pt x="33566" y="38405"/>
                    <a:pt x="33091" y="38666"/>
                  </a:cubicBezTo>
                  <a:cubicBezTo>
                    <a:pt x="32593" y="38951"/>
                    <a:pt x="32095" y="39259"/>
                    <a:pt x="31597" y="39520"/>
                  </a:cubicBezTo>
                  <a:cubicBezTo>
                    <a:pt x="31075" y="39828"/>
                    <a:pt x="30458" y="39994"/>
                    <a:pt x="29842" y="40018"/>
                  </a:cubicBezTo>
                  <a:lnTo>
                    <a:pt x="28513" y="40018"/>
                  </a:lnTo>
                  <a:cubicBezTo>
                    <a:pt x="28537" y="40113"/>
                    <a:pt x="28585" y="40232"/>
                    <a:pt x="28608" y="40326"/>
                  </a:cubicBezTo>
                  <a:cubicBezTo>
                    <a:pt x="28751" y="40540"/>
                    <a:pt x="28869" y="40777"/>
                    <a:pt x="28988" y="40991"/>
                  </a:cubicBezTo>
                  <a:cubicBezTo>
                    <a:pt x="29296" y="41489"/>
                    <a:pt x="29415" y="42082"/>
                    <a:pt x="29320" y="42651"/>
                  </a:cubicBezTo>
                  <a:cubicBezTo>
                    <a:pt x="29320" y="42983"/>
                    <a:pt x="29035" y="43268"/>
                    <a:pt x="28703" y="43244"/>
                  </a:cubicBezTo>
                  <a:cubicBezTo>
                    <a:pt x="28490" y="43244"/>
                    <a:pt x="28276" y="43220"/>
                    <a:pt x="28063" y="43173"/>
                  </a:cubicBezTo>
                  <a:cubicBezTo>
                    <a:pt x="27612" y="43078"/>
                    <a:pt x="27161" y="42983"/>
                    <a:pt x="26734" y="42865"/>
                  </a:cubicBezTo>
                  <a:cubicBezTo>
                    <a:pt x="26497" y="43007"/>
                    <a:pt x="26473" y="43197"/>
                    <a:pt x="26402" y="43363"/>
                  </a:cubicBezTo>
                  <a:cubicBezTo>
                    <a:pt x="25857" y="44762"/>
                    <a:pt x="25430" y="46209"/>
                    <a:pt x="25145" y="47704"/>
                  </a:cubicBezTo>
                  <a:cubicBezTo>
                    <a:pt x="24955" y="48747"/>
                    <a:pt x="24765" y="49791"/>
                    <a:pt x="24599" y="50835"/>
                  </a:cubicBezTo>
                  <a:cubicBezTo>
                    <a:pt x="24552" y="51285"/>
                    <a:pt x="24528" y="51736"/>
                    <a:pt x="24528" y="52187"/>
                  </a:cubicBezTo>
                  <a:cubicBezTo>
                    <a:pt x="24505" y="53254"/>
                    <a:pt x="24505" y="54345"/>
                    <a:pt x="24457" y="55437"/>
                  </a:cubicBezTo>
                  <a:cubicBezTo>
                    <a:pt x="24410" y="56528"/>
                    <a:pt x="24315" y="57524"/>
                    <a:pt x="24244" y="58544"/>
                  </a:cubicBezTo>
                  <a:cubicBezTo>
                    <a:pt x="24125" y="60228"/>
                    <a:pt x="24006" y="61912"/>
                    <a:pt x="23888" y="63573"/>
                  </a:cubicBezTo>
                  <a:cubicBezTo>
                    <a:pt x="23888" y="63691"/>
                    <a:pt x="23912" y="63786"/>
                    <a:pt x="23912" y="63881"/>
                  </a:cubicBezTo>
                  <a:cubicBezTo>
                    <a:pt x="24101" y="63952"/>
                    <a:pt x="24291" y="64047"/>
                    <a:pt x="24457" y="64142"/>
                  </a:cubicBezTo>
                  <a:cubicBezTo>
                    <a:pt x="24576" y="64213"/>
                    <a:pt x="24671" y="64332"/>
                    <a:pt x="24718" y="64474"/>
                  </a:cubicBezTo>
                  <a:cubicBezTo>
                    <a:pt x="24860" y="64759"/>
                    <a:pt x="24718" y="64949"/>
                    <a:pt x="24362" y="65067"/>
                  </a:cubicBezTo>
                  <a:lnTo>
                    <a:pt x="24244" y="65091"/>
                  </a:lnTo>
                  <a:cubicBezTo>
                    <a:pt x="24291" y="65304"/>
                    <a:pt x="24481" y="65281"/>
                    <a:pt x="24623" y="65352"/>
                  </a:cubicBezTo>
                  <a:cubicBezTo>
                    <a:pt x="24860" y="65447"/>
                    <a:pt x="25003" y="65660"/>
                    <a:pt x="25050" y="65874"/>
                  </a:cubicBezTo>
                  <a:cubicBezTo>
                    <a:pt x="25098" y="66064"/>
                    <a:pt x="24979" y="66230"/>
                    <a:pt x="24813" y="66277"/>
                  </a:cubicBezTo>
                  <a:cubicBezTo>
                    <a:pt x="24647" y="66277"/>
                    <a:pt x="24481" y="66277"/>
                    <a:pt x="24291" y="66277"/>
                  </a:cubicBezTo>
                  <a:cubicBezTo>
                    <a:pt x="24125" y="66277"/>
                    <a:pt x="24030" y="66301"/>
                    <a:pt x="23888" y="66324"/>
                  </a:cubicBezTo>
                  <a:cubicBezTo>
                    <a:pt x="23840" y="66728"/>
                    <a:pt x="23864" y="67155"/>
                    <a:pt x="23959" y="67558"/>
                  </a:cubicBezTo>
                  <a:cubicBezTo>
                    <a:pt x="24576" y="70001"/>
                    <a:pt x="25192" y="72468"/>
                    <a:pt x="25809" y="74911"/>
                  </a:cubicBezTo>
                  <a:cubicBezTo>
                    <a:pt x="25880" y="75244"/>
                    <a:pt x="26023" y="75552"/>
                    <a:pt x="26236" y="75837"/>
                  </a:cubicBezTo>
                  <a:cubicBezTo>
                    <a:pt x="26497" y="76192"/>
                    <a:pt x="26711" y="76572"/>
                    <a:pt x="26972" y="76951"/>
                  </a:cubicBezTo>
                  <a:cubicBezTo>
                    <a:pt x="27185" y="77260"/>
                    <a:pt x="27375" y="77592"/>
                    <a:pt x="27493" y="77971"/>
                  </a:cubicBezTo>
                  <a:cubicBezTo>
                    <a:pt x="27636" y="78375"/>
                    <a:pt x="27897" y="78778"/>
                    <a:pt x="28229" y="79086"/>
                  </a:cubicBezTo>
                  <a:cubicBezTo>
                    <a:pt x="28869" y="79798"/>
                    <a:pt x="29605" y="80462"/>
                    <a:pt x="30364" y="81079"/>
                  </a:cubicBezTo>
                  <a:cubicBezTo>
                    <a:pt x="30435" y="81126"/>
                    <a:pt x="30506" y="81150"/>
                    <a:pt x="30672" y="81245"/>
                  </a:cubicBezTo>
                  <a:cubicBezTo>
                    <a:pt x="30648" y="81150"/>
                    <a:pt x="30625" y="81055"/>
                    <a:pt x="30601" y="80960"/>
                  </a:cubicBezTo>
                  <a:cubicBezTo>
                    <a:pt x="30269" y="80296"/>
                    <a:pt x="30174" y="79537"/>
                    <a:pt x="30008" y="78825"/>
                  </a:cubicBezTo>
                  <a:cubicBezTo>
                    <a:pt x="29960" y="78588"/>
                    <a:pt x="29937" y="78351"/>
                    <a:pt x="29889" y="78137"/>
                  </a:cubicBezTo>
                  <a:cubicBezTo>
                    <a:pt x="29676" y="77189"/>
                    <a:pt x="29557" y="76216"/>
                    <a:pt x="29533" y="75220"/>
                  </a:cubicBezTo>
                  <a:cubicBezTo>
                    <a:pt x="29510" y="74413"/>
                    <a:pt x="29581" y="73607"/>
                    <a:pt x="29747" y="72824"/>
                  </a:cubicBezTo>
                  <a:cubicBezTo>
                    <a:pt x="30008" y="71685"/>
                    <a:pt x="30316" y="70547"/>
                    <a:pt x="30601" y="69432"/>
                  </a:cubicBezTo>
                  <a:cubicBezTo>
                    <a:pt x="30696" y="69100"/>
                    <a:pt x="30814" y="68768"/>
                    <a:pt x="30957" y="68459"/>
                  </a:cubicBezTo>
                  <a:cubicBezTo>
                    <a:pt x="31123" y="68032"/>
                    <a:pt x="31289" y="67582"/>
                    <a:pt x="31478" y="67155"/>
                  </a:cubicBezTo>
                  <a:cubicBezTo>
                    <a:pt x="31692" y="66657"/>
                    <a:pt x="31953" y="66182"/>
                    <a:pt x="32261" y="65708"/>
                  </a:cubicBezTo>
                  <a:cubicBezTo>
                    <a:pt x="32712" y="65115"/>
                    <a:pt x="33115" y="64498"/>
                    <a:pt x="33518" y="63881"/>
                  </a:cubicBezTo>
                  <a:cubicBezTo>
                    <a:pt x="33756" y="63502"/>
                    <a:pt x="34088" y="63217"/>
                    <a:pt x="34467" y="63027"/>
                  </a:cubicBezTo>
                  <a:cubicBezTo>
                    <a:pt x="34776" y="62861"/>
                    <a:pt x="35060" y="62624"/>
                    <a:pt x="35250" y="62316"/>
                  </a:cubicBezTo>
                  <a:cubicBezTo>
                    <a:pt x="35582" y="61818"/>
                    <a:pt x="36009" y="61391"/>
                    <a:pt x="36484" y="61058"/>
                  </a:cubicBezTo>
                  <a:lnTo>
                    <a:pt x="35392" y="59706"/>
                  </a:lnTo>
                  <a:cubicBezTo>
                    <a:pt x="35084" y="59351"/>
                    <a:pt x="34942" y="58924"/>
                    <a:pt x="34965" y="58473"/>
                  </a:cubicBezTo>
                  <a:cubicBezTo>
                    <a:pt x="34989" y="58212"/>
                    <a:pt x="34965" y="57951"/>
                    <a:pt x="34965" y="57690"/>
                  </a:cubicBezTo>
                  <a:cubicBezTo>
                    <a:pt x="34989" y="57097"/>
                    <a:pt x="35298" y="56789"/>
                    <a:pt x="35914" y="56765"/>
                  </a:cubicBezTo>
                  <a:lnTo>
                    <a:pt x="36318" y="56765"/>
                  </a:lnTo>
                  <a:cubicBezTo>
                    <a:pt x="37148" y="56765"/>
                    <a:pt x="37978" y="56789"/>
                    <a:pt x="38808" y="56765"/>
                  </a:cubicBezTo>
                  <a:cubicBezTo>
                    <a:pt x="39686" y="56765"/>
                    <a:pt x="40587" y="56931"/>
                    <a:pt x="41417" y="57239"/>
                  </a:cubicBezTo>
                  <a:cubicBezTo>
                    <a:pt x="41678" y="57334"/>
                    <a:pt x="41939" y="57382"/>
                    <a:pt x="42224" y="57382"/>
                  </a:cubicBezTo>
                  <a:cubicBezTo>
                    <a:pt x="42983" y="57358"/>
                    <a:pt x="43742" y="57358"/>
                    <a:pt x="44525" y="57358"/>
                  </a:cubicBezTo>
                  <a:cubicBezTo>
                    <a:pt x="45047" y="57334"/>
                    <a:pt x="45592" y="57382"/>
                    <a:pt x="46090" y="57500"/>
                  </a:cubicBezTo>
                  <a:cubicBezTo>
                    <a:pt x="46423" y="57548"/>
                    <a:pt x="46778" y="57595"/>
                    <a:pt x="47110" y="57571"/>
                  </a:cubicBezTo>
                  <a:cubicBezTo>
                    <a:pt x="47395" y="57595"/>
                    <a:pt x="47656" y="57619"/>
                    <a:pt x="47941" y="57643"/>
                  </a:cubicBezTo>
                  <a:cubicBezTo>
                    <a:pt x="48581" y="57738"/>
                    <a:pt x="49245" y="57809"/>
                    <a:pt x="49886" y="57880"/>
                  </a:cubicBezTo>
                  <a:cubicBezTo>
                    <a:pt x="50479" y="57951"/>
                    <a:pt x="51024" y="58093"/>
                    <a:pt x="51546" y="58331"/>
                  </a:cubicBezTo>
                  <a:cubicBezTo>
                    <a:pt x="52329" y="58639"/>
                    <a:pt x="53136" y="58876"/>
                    <a:pt x="53966" y="59066"/>
                  </a:cubicBezTo>
                  <a:cubicBezTo>
                    <a:pt x="53918" y="58971"/>
                    <a:pt x="53871" y="58876"/>
                    <a:pt x="53823" y="58781"/>
                  </a:cubicBezTo>
                  <a:cubicBezTo>
                    <a:pt x="53563" y="58425"/>
                    <a:pt x="53420" y="57998"/>
                    <a:pt x="53373" y="57548"/>
                  </a:cubicBezTo>
                  <a:cubicBezTo>
                    <a:pt x="53373" y="57429"/>
                    <a:pt x="53349" y="57334"/>
                    <a:pt x="53325" y="57239"/>
                  </a:cubicBezTo>
                  <a:cubicBezTo>
                    <a:pt x="53064" y="56480"/>
                    <a:pt x="53088" y="55721"/>
                    <a:pt x="53088" y="54962"/>
                  </a:cubicBezTo>
                  <a:cubicBezTo>
                    <a:pt x="53088" y="54606"/>
                    <a:pt x="53254" y="54274"/>
                    <a:pt x="53539" y="54061"/>
                  </a:cubicBezTo>
                  <a:cubicBezTo>
                    <a:pt x="53800" y="53800"/>
                    <a:pt x="54179" y="53658"/>
                    <a:pt x="54559" y="53681"/>
                  </a:cubicBezTo>
                  <a:cubicBezTo>
                    <a:pt x="55579" y="53729"/>
                    <a:pt x="56575" y="53681"/>
                    <a:pt x="57571" y="53681"/>
                  </a:cubicBezTo>
                  <a:lnTo>
                    <a:pt x="58022" y="53681"/>
                  </a:lnTo>
                  <a:cubicBezTo>
                    <a:pt x="58425" y="53681"/>
                    <a:pt x="58757" y="54013"/>
                    <a:pt x="58757" y="54417"/>
                  </a:cubicBezTo>
                  <a:cubicBezTo>
                    <a:pt x="58781" y="54915"/>
                    <a:pt x="58781" y="55437"/>
                    <a:pt x="58805" y="55935"/>
                  </a:cubicBezTo>
                  <a:lnTo>
                    <a:pt x="58805" y="58354"/>
                  </a:lnTo>
                  <a:cubicBezTo>
                    <a:pt x="58805" y="58497"/>
                    <a:pt x="58829" y="58639"/>
                    <a:pt x="58829" y="58852"/>
                  </a:cubicBezTo>
                  <a:cubicBezTo>
                    <a:pt x="59018" y="58663"/>
                    <a:pt x="59184" y="58449"/>
                    <a:pt x="59350" y="58212"/>
                  </a:cubicBezTo>
                  <a:cubicBezTo>
                    <a:pt x="59493" y="58022"/>
                    <a:pt x="59683" y="57832"/>
                    <a:pt x="59801" y="57619"/>
                  </a:cubicBezTo>
                  <a:cubicBezTo>
                    <a:pt x="60133" y="57144"/>
                    <a:pt x="60536" y="56718"/>
                    <a:pt x="60963" y="56362"/>
                  </a:cubicBezTo>
                  <a:cubicBezTo>
                    <a:pt x="61604" y="55816"/>
                    <a:pt x="62221" y="55271"/>
                    <a:pt x="62837" y="54701"/>
                  </a:cubicBezTo>
                  <a:cubicBezTo>
                    <a:pt x="63169" y="54417"/>
                    <a:pt x="63502" y="54179"/>
                    <a:pt x="63881" y="53990"/>
                  </a:cubicBezTo>
                  <a:cubicBezTo>
                    <a:pt x="64901" y="53444"/>
                    <a:pt x="65921" y="52922"/>
                    <a:pt x="67083" y="52756"/>
                  </a:cubicBezTo>
                  <a:cubicBezTo>
                    <a:pt x="67890" y="52590"/>
                    <a:pt x="68744" y="52590"/>
                    <a:pt x="69550" y="52756"/>
                  </a:cubicBezTo>
                  <a:cubicBezTo>
                    <a:pt x="70404" y="52993"/>
                    <a:pt x="71116" y="53468"/>
                    <a:pt x="71401" y="54345"/>
                  </a:cubicBezTo>
                  <a:cubicBezTo>
                    <a:pt x="71662" y="55010"/>
                    <a:pt x="71567" y="55769"/>
                    <a:pt x="71187" y="56362"/>
                  </a:cubicBezTo>
                  <a:cubicBezTo>
                    <a:pt x="70974" y="56670"/>
                    <a:pt x="70713" y="56955"/>
                    <a:pt x="70452" y="57287"/>
                  </a:cubicBezTo>
                  <a:cubicBezTo>
                    <a:pt x="70642" y="57429"/>
                    <a:pt x="70879" y="57524"/>
                    <a:pt x="71140" y="57571"/>
                  </a:cubicBezTo>
                  <a:cubicBezTo>
                    <a:pt x="71353" y="57643"/>
                    <a:pt x="71590" y="57690"/>
                    <a:pt x="71804" y="57761"/>
                  </a:cubicBezTo>
                  <a:cubicBezTo>
                    <a:pt x="72089" y="57832"/>
                    <a:pt x="72373" y="57927"/>
                    <a:pt x="72658" y="58070"/>
                  </a:cubicBezTo>
                  <a:cubicBezTo>
                    <a:pt x="73132" y="58283"/>
                    <a:pt x="73488" y="58734"/>
                    <a:pt x="73559" y="59279"/>
                  </a:cubicBezTo>
                  <a:cubicBezTo>
                    <a:pt x="73630" y="59611"/>
                    <a:pt x="73535" y="59967"/>
                    <a:pt x="73346" y="60228"/>
                  </a:cubicBezTo>
                  <a:cubicBezTo>
                    <a:pt x="73156" y="60513"/>
                    <a:pt x="72895" y="60750"/>
                    <a:pt x="72610" y="60964"/>
                  </a:cubicBezTo>
                  <a:cubicBezTo>
                    <a:pt x="72492" y="61035"/>
                    <a:pt x="72349" y="61153"/>
                    <a:pt x="72231" y="61224"/>
                  </a:cubicBezTo>
                  <a:cubicBezTo>
                    <a:pt x="72397" y="61557"/>
                    <a:pt x="72563" y="61841"/>
                    <a:pt x="72682" y="62150"/>
                  </a:cubicBezTo>
                  <a:cubicBezTo>
                    <a:pt x="72848" y="62577"/>
                    <a:pt x="72634" y="63075"/>
                    <a:pt x="72183" y="63217"/>
                  </a:cubicBezTo>
                  <a:cubicBezTo>
                    <a:pt x="71828" y="63359"/>
                    <a:pt x="71448" y="63431"/>
                    <a:pt x="71069" y="63454"/>
                  </a:cubicBezTo>
                  <a:cubicBezTo>
                    <a:pt x="70262" y="63478"/>
                    <a:pt x="69455" y="63454"/>
                    <a:pt x="68649" y="63407"/>
                  </a:cubicBezTo>
                  <a:cubicBezTo>
                    <a:pt x="68032" y="63359"/>
                    <a:pt x="67416" y="63264"/>
                    <a:pt x="66822" y="63146"/>
                  </a:cubicBezTo>
                  <a:cubicBezTo>
                    <a:pt x="66609" y="63098"/>
                    <a:pt x="66396" y="63027"/>
                    <a:pt x="66229" y="62956"/>
                  </a:cubicBezTo>
                  <a:cubicBezTo>
                    <a:pt x="65897" y="62790"/>
                    <a:pt x="65542" y="62695"/>
                    <a:pt x="65209" y="62624"/>
                  </a:cubicBezTo>
                  <a:cubicBezTo>
                    <a:pt x="65186" y="62695"/>
                    <a:pt x="65138" y="62719"/>
                    <a:pt x="65138" y="62743"/>
                  </a:cubicBezTo>
                  <a:cubicBezTo>
                    <a:pt x="65542" y="63620"/>
                    <a:pt x="65447" y="64498"/>
                    <a:pt x="65233" y="65376"/>
                  </a:cubicBezTo>
                  <a:cubicBezTo>
                    <a:pt x="64925" y="66253"/>
                    <a:pt x="64569" y="67131"/>
                    <a:pt x="64142" y="67961"/>
                  </a:cubicBezTo>
                  <a:cubicBezTo>
                    <a:pt x="63952" y="68341"/>
                    <a:pt x="63763" y="68720"/>
                    <a:pt x="63549" y="69076"/>
                  </a:cubicBezTo>
                  <a:cubicBezTo>
                    <a:pt x="63383" y="69432"/>
                    <a:pt x="63003" y="69645"/>
                    <a:pt x="62600" y="69598"/>
                  </a:cubicBezTo>
                  <a:cubicBezTo>
                    <a:pt x="62505" y="69574"/>
                    <a:pt x="62387" y="69574"/>
                    <a:pt x="62292" y="69598"/>
                  </a:cubicBezTo>
                  <a:cubicBezTo>
                    <a:pt x="61794" y="69622"/>
                    <a:pt x="61319" y="69408"/>
                    <a:pt x="61011" y="69005"/>
                  </a:cubicBezTo>
                  <a:lnTo>
                    <a:pt x="60109" y="67819"/>
                  </a:lnTo>
                  <a:cubicBezTo>
                    <a:pt x="59920" y="68056"/>
                    <a:pt x="59991" y="68364"/>
                    <a:pt x="59872" y="68554"/>
                  </a:cubicBezTo>
                  <a:cubicBezTo>
                    <a:pt x="59730" y="68768"/>
                    <a:pt x="59611" y="68957"/>
                    <a:pt x="59469" y="69195"/>
                  </a:cubicBezTo>
                  <a:cubicBezTo>
                    <a:pt x="59754" y="69811"/>
                    <a:pt x="59967" y="70476"/>
                    <a:pt x="60086" y="71164"/>
                  </a:cubicBezTo>
                  <a:cubicBezTo>
                    <a:pt x="60513" y="73204"/>
                    <a:pt x="60655" y="75291"/>
                    <a:pt x="60513" y="77378"/>
                  </a:cubicBezTo>
                  <a:cubicBezTo>
                    <a:pt x="60489" y="78090"/>
                    <a:pt x="60394" y="78802"/>
                    <a:pt x="60228" y="79513"/>
                  </a:cubicBezTo>
                  <a:cubicBezTo>
                    <a:pt x="59991" y="80415"/>
                    <a:pt x="59564" y="81269"/>
                    <a:pt x="58971" y="82004"/>
                  </a:cubicBezTo>
                  <a:cubicBezTo>
                    <a:pt x="58591" y="82502"/>
                    <a:pt x="58212" y="82977"/>
                    <a:pt x="57785" y="83427"/>
                  </a:cubicBezTo>
                  <a:cubicBezTo>
                    <a:pt x="56931" y="84400"/>
                    <a:pt x="55840" y="85111"/>
                    <a:pt x="54749" y="85799"/>
                  </a:cubicBezTo>
                  <a:cubicBezTo>
                    <a:pt x="54440" y="85965"/>
                    <a:pt x="54132" y="86108"/>
                    <a:pt x="53823" y="86226"/>
                  </a:cubicBezTo>
                  <a:lnTo>
                    <a:pt x="52827" y="86653"/>
                  </a:lnTo>
                  <a:cubicBezTo>
                    <a:pt x="52946" y="86772"/>
                    <a:pt x="53017" y="86843"/>
                    <a:pt x="53112" y="86938"/>
                  </a:cubicBezTo>
                  <a:cubicBezTo>
                    <a:pt x="53895" y="87555"/>
                    <a:pt x="54606" y="88243"/>
                    <a:pt x="55247" y="89002"/>
                  </a:cubicBezTo>
                  <a:cubicBezTo>
                    <a:pt x="55413" y="89215"/>
                    <a:pt x="55603" y="89429"/>
                    <a:pt x="55816" y="89618"/>
                  </a:cubicBezTo>
                  <a:cubicBezTo>
                    <a:pt x="56338" y="90164"/>
                    <a:pt x="56765" y="90804"/>
                    <a:pt x="57073" y="91516"/>
                  </a:cubicBezTo>
                  <a:cubicBezTo>
                    <a:pt x="57097" y="91587"/>
                    <a:pt x="57144" y="91682"/>
                    <a:pt x="57192" y="91753"/>
                  </a:cubicBezTo>
                  <a:cubicBezTo>
                    <a:pt x="57785" y="92702"/>
                    <a:pt x="57785" y="93769"/>
                    <a:pt x="57737" y="94837"/>
                  </a:cubicBezTo>
                  <a:cubicBezTo>
                    <a:pt x="57714" y="95098"/>
                    <a:pt x="57643" y="95383"/>
                    <a:pt x="57524" y="95620"/>
                  </a:cubicBezTo>
                  <a:cubicBezTo>
                    <a:pt x="57168" y="96474"/>
                    <a:pt x="56694" y="97256"/>
                    <a:pt x="55863" y="97755"/>
                  </a:cubicBezTo>
                  <a:cubicBezTo>
                    <a:pt x="55840" y="97778"/>
                    <a:pt x="55816" y="97826"/>
                    <a:pt x="55769" y="97873"/>
                  </a:cubicBezTo>
                  <a:cubicBezTo>
                    <a:pt x="55792" y="98016"/>
                    <a:pt x="55840" y="98134"/>
                    <a:pt x="55887" y="98253"/>
                  </a:cubicBezTo>
                  <a:cubicBezTo>
                    <a:pt x="56456" y="99368"/>
                    <a:pt x="57002" y="100459"/>
                    <a:pt x="57666" y="101502"/>
                  </a:cubicBezTo>
                  <a:cubicBezTo>
                    <a:pt x="58283" y="102522"/>
                    <a:pt x="58757" y="103566"/>
                    <a:pt x="59137" y="104681"/>
                  </a:cubicBezTo>
                  <a:cubicBezTo>
                    <a:pt x="59422" y="105464"/>
                    <a:pt x="59683" y="106247"/>
                    <a:pt x="59967" y="107029"/>
                  </a:cubicBezTo>
                  <a:cubicBezTo>
                    <a:pt x="60015" y="107219"/>
                    <a:pt x="60062" y="107385"/>
                    <a:pt x="60086" y="107599"/>
                  </a:cubicBezTo>
                  <a:cubicBezTo>
                    <a:pt x="60133" y="107931"/>
                    <a:pt x="59896" y="108287"/>
                    <a:pt x="59564" y="108358"/>
                  </a:cubicBezTo>
                  <a:cubicBezTo>
                    <a:pt x="59422" y="108382"/>
                    <a:pt x="59303" y="108429"/>
                    <a:pt x="59184" y="108429"/>
                  </a:cubicBezTo>
                  <a:cubicBezTo>
                    <a:pt x="58236" y="108595"/>
                    <a:pt x="57310" y="108761"/>
                    <a:pt x="56362" y="108880"/>
                  </a:cubicBezTo>
                  <a:cubicBezTo>
                    <a:pt x="55484" y="108998"/>
                    <a:pt x="54630" y="109188"/>
                    <a:pt x="53752" y="109212"/>
                  </a:cubicBezTo>
                  <a:cubicBezTo>
                    <a:pt x="53136" y="109235"/>
                    <a:pt x="52495" y="109354"/>
                    <a:pt x="51855" y="109449"/>
                  </a:cubicBezTo>
                  <a:cubicBezTo>
                    <a:pt x="51855" y="109805"/>
                    <a:pt x="51831" y="110137"/>
                    <a:pt x="51855" y="110469"/>
                  </a:cubicBezTo>
                  <a:cubicBezTo>
                    <a:pt x="51878" y="111086"/>
                    <a:pt x="51973" y="111702"/>
                    <a:pt x="52021" y="112319"/>
                  </a:cubicBezTo>
                  <a:cubicBezTo>
                    <a:pt x="52068" y="113031"/>
                    <a:pt x="52116" y="113742"/>
                    <a:pt x="52187" y="114478"/>
                  </a:cubicBezTo>
                  <a:cubicBezTo>
                    <a:pt x="52210" y="114786"/>
                    <a:pt x="52258" y="115095"/>
                    <a:pt x="52282" y="115427"/>
                  </a:cubicBezTo>
                  <a:cubicBezTo>
                    <a:pt x="52329" y="116138"/>
                    <a:pt x="52377" y="116874"/>
                    <a:pt x="52400" y="117585"/>
                  </a:cubicBezTo>
                  <a:cubicBezTo>
                    <a:pt x="52424" y="117965"/>
                    <a:pt x="52400" y="118368"/>
                    <a:pt x="52424" y="118842"/>
                  </a:cubicBezTo>
                  <a:close/>
                  <a:moveTo>
                    <a:pt x="17697" y="9632"/>
                  </a:moveTo>
                  <a:lnTo>
                    <a:pt x="17697" y="9632"/>
                  </a:lnTo>
                  <a:lnTo>
                    <a:pt x="16487" y="9632"/>
                  </a:lnTo>
                  <a:cubicBezTo>
                    <a:pt x="15704" y="9632"/>
                    <a:pt x="14945" y="9703"/>
                    <a:pt x="14186" y="9845"/>
                  </a:cubicBezTo>
                  <a:cubicBezTo>
                    <a:pt x="13522" y="9940"/>
                    <a:pt x="12881" y="10177"/>
                    <a:pt x="12217" y="10343"/>
                  </a:cubicBezTo>
                  <a:cubicBezTo>
                    <a:pt x="11340" y="10509"/>
                    <a:pt x="10509" y="10889"/>
                    <a:pt x="9798" y="11434"/>
                  </a:cubicBezTo>
                  <a:cubicBezTo>
                    <a:pt x="9466" y="11695"/>
                    <a:pt x="9133" y="11933"/>
                    <a:pt x="8801" y="12217"/>
                  </a:cubicBezTo>
                  <a:cubicBezTo>
                    <a:pt x="7805" y="13047"/>
                    <a:pt x="7046" y="14139"/>
                    <a:pt x="6572" y="15348"/>
                  </a:cubicBezTo>
                  <a:cubicBezTo>
                    <a:pt x="6192" y="16368"/>
                    <a:pt x="6192" y="17412"/>
                    <a:pt x="6216" y="18480"/>
                  </a:cubicBezTo>
                  <a:cubicBezTo>
                    <a:pt x="6216" y="18574"/>
                    <a:pt x="6240" y="18646"/>
                    <a:pt x="6287" y="18740"/>
                  </a:cubicBezTo>
                  <a:cubicBezTo>
                    <a:pt x="6619" y="19689"/>
                    <a:pt x="6856" y="20686"/>
                    <a:pt x="6975" y="21706"/>
                  </a:cubicBezTo>
                  <a:cubicBezTo>
                    <a:pt x="7046" y="22180"/>
                    <a:pt x="7165" y="22654"/>
                    <a:pt x="7331" y="23105"/>
                  </a:cubicBezTo>
                  <a:cubicBezTo>
                    <a:pt x="7402" y="23271"/>
                    <a:pt x="7449" y="23437"/>
                    <a:pt x="7520" y="23579"/>
                  </a:cubicBezTo>
                  <a:cubicBezTo>
                    <a:pt x="7734" y="24173"/>
                    <a:pt x="7924" y="24742"/>
                    <a:pt x="8422" y="25169"/>
                  </a:cubicBezTo>
                  <a:cubicBezTo>
                    <a:pt x="8493" y="25240"/>
                    <a:pt x="8540" y="25335"/>
                    <a:pt x="8540" y="25453"/>
                  </a:cubicBezTo>
                  <a:cubicBezTo>
                    <a:pt x="8469" y="25643"/>
                    <a:pt x="8588" y="25762"/>
                    <a:pt x="8683" y="25904"/>
                  </a:cubicBezTo>
                  <a:cubicBezTo>
                    <a:pt x="8825" y="26094"/>
                    <a:pt x="8967" y="26307"/>
                    <a:pt x="9133" y="26521"/>
                  </a:cubicBezTo>
                  <a:cubicBezTo>
                    <a:pt x="9466" y="27019"/>
                    <a:pt x="9750" y="27517"/>
                    <a:pt x="10106" y="27992"/>
                  </a:cubicBezTo>
                  <a:cubicBezTo>
                    <a:pt x="11126" y="29367"/>
                    <a:pt x="12241" y="30648"/>
                    <a:pt x="13403" y="31906"/>
                  </a:cubicBezTo>
                  <a:cubicBezTo>
                    <a:pt x="14115" y="32641"/>
                    <a:pt x="14898" y="33281"/>
                    <a:pt x="15775" y="33803"/>
                  </a:cubicBezTo>
                  <a:cubicBezTo>
                    <a:pt x="16202" y="34017"/>
                    <a:pt x="16606" y="34278"/>
                    <a:pt x="16961" y="34562"/>
                  </a:cubicBezTo>
                  <a:cubicBezTo>
                    <a:pt x="17459" y="34942"/>
                    <a:pt x="18076" y="35132"/>
                    <a:pt x="18693" y="35037"/>
                  </a:cubicBezTo>
                  <a:cubicBezTo>
                    <a:pt x="18930" y="35037"/>
                    <a:pt x="19144" y="35013"/>
                    <a:pt x="19381" y="34965"/>
                  </a:cubicBezTo>
                  <a:cubicBezTo>
                    <a:pt x="19547" y="34894"/>
                    <a:pt x="19737" y="34871"/>
                    <a:pt x="19926" y="34871"/>
                  </a:cubicBezTo>
                  <a:cubicBezTo>
                    <a:pt x="20140" y="34871"/>
                    <a:pt x="20353" y="34823"/>
                    <a:pt x="20543" y="34728"/>
                  </a:cubicBezTo>
                  <a:cubicBezTo>
                    <a:pt x="20828" y="34633"/>
                    <a:pt x="21089" y="34515"/>
                    <a:pt x="21373" y="34396"/>
                  </a:cubicBezTo>
                  <a:cubicBezTo>
                    <a:pt x="21943" y="34135"/>
                    <a:pt x="22488" y="33874"/>
                    <a:pt x="23010" y="33542"/>
                  </a:cubicBezTo>
                  <a:cubicBezTo>
                    <a:pt x="24267" y="32736"/>
                    <a:pt x="25382" y="31739"/>
                    <a:pt x="26355" y="30601"/>
                  </a:cubicBezTo>
                  <a:cubicBezTo>
                    <a:pt x="27375" y="29415"/>
                    <a:pt x="28205" y="28110"/>
                    <a:pt x="28798" y="26663"/>
                  </a:cubicBezTo>
                  <a:cubicBezTo>
                    <a:pt x="29035" y="26141"/>
                    <a:pt x="29225" y="25596"/>
                    <a:pt x="29367" y="25050"/>
                  </a:cubicBezTo>
                  <a:cubicBezTo>
                    <a:pt x="29462" y="24599"/>
                    <a:pt x="29510" y="24125"/>
                    <a:pt x="29510" y="23651"/>
                  </a:cubicBezTo>
                  <a:cubicBezTo>
                    <a:pt x="29628" y="22441"/>
                    <a:pt x="29605" y="21231"/>
                    <a:pt x="29462" y="20045"/>
                  </a:cubicBezTo>
                  <a:cubicBezTo>
                    <a:pt x="29201" y="18029"/>
                    <a:pt x="28418" y="16107"/>
                    <a:pt x="27185" y="14494"/>
                  </a:cubicBezTo>
                  <a:cubicBezTo>
                    <a:pt x="26568" y="13569"/>
                    <a:pt x="25833" y="12739"/>
                    <a:pt x="25003" y="12004"/>
                  </a:cubicBezTo>
                  <a:cubicBezTo>
                    <a:pt x="23532" y="10580"/>
                    <a:pt x="21587" y="9750"/>
                    <a:pt x="19547" y="9679"/>
                  </a:cubicBezTo>
                  <a:cubicBezTo>
                    <a:pt x="18930" y="9655"/>
                    <a:pt x="18313" y="9655"/>
                    <a:pt x="17697" y="9632"/>
                  </a:cubicBezTo>
                  <a:close/>
                  <a:moveTo>
                    <a:pt x="35345" y="63786"/>
                  </a:moveTo>
                  <a:cubicBezTo>
                    <a:pt x="35108" y="63952"/>
                    <a:pt x="34871" y="64118"/>
                    <a:pt x="34657" y="64308"/>
                  </a:cubicBezTo>
                  <a:cubicBezTo>
                    <a:pt x="34515" y="64522"/>
                    <a:pt x="34349" y="64735"/>
                    <a:pt x="34230" y="64949"/>
                  </a:cubicBezTo>
                  <a:cubicBezTo>
                    <a:pt x="34064" y="65186"/>
                    <a:pt x="33898" y="65447"/>
                    <a:pt x="33708" y="65684"/>
                  </a:cubicBezTo>
                  <a:cubicBezTo>
                    <a:pt x="32759" y="66870"/>
                    <a:pt x="32238" y="68293"/>
                    <a:pt x="31763" y="69717"/>
                  </a:cubicBezTo>
                  <a:cubicBezTo>
                    <a:pt x="31431" y="70737"/>
                    <a:pt x="31218" y="71780"/>
                    <a:pt x="30980" y="72800"/>
                  </a:cubicBezTo>
                  <a:cubicBezTo>
                    <a:pt x="30696" y="74010"/>
                    <a:pt x="30648" y="75267"/>
                    <a:pt x="30838" y="76477"/>
                  </a:cubicBezTo>
                  <a:cubicBezTo>
                    <a:pt x="30957" y="77331"/>
                    <a:pt x="31123" y="78161"/>
                    <a:pt x="31289" y="78991"/>
                  </a:cubicBezTo>
                  <a:cubicBezTo>
                    <a:pt x="31336" y="79323"/>
                    <a:pt x="31407" y="79656"/>
                    <a:pt x="31526" y="79964"/>
                  </a:cubicBezTo>
                  <a:cubicBezTo>
                    <a:pt x="31834" y="80865"/>
                    <a:pt x="32380" y="81648"/>
                    <a:pt x="33068" y="82289"/>
                  </a:cubicBezTo>
                  <a:cubicBezTo>
                    <a:pt x="34349" y="83522"/>
                    <a:pt x="35891" y="84471"/>
                    <a:pt x="37575" y="85064"/>
                  </a:cubicBezTo>
                  <a:cubicBezTo>
                    <a:pt x="37717" y="85135"/>
                    <a:pt x="37859" y="85183"/>
                    <a:pt x="37978" y="85277"/>
                  </a:cubicBezTo>
                  <a:cubicBezTo>
                    <a:pt x="38168" y="85372"/>
                    <a:pt x="38358" y="85491"/>
                    <a:pt x="38547" y="85562"/>
                  </a:cubicBezTo>
                  <a:cubicBezTo>
                    <a:pt x="39069" y="85776"/>
                    <a:pt x="39615" y="85989"/>
                    <a:pt x="40137" y="86179"/>
                  </a:cubicBezTo>
                  <a:cubicBezTo>
                    <a:pt x="41512" y="86748"/>
                    <a:pt x="42959" y="87009"/>
                    <a:pt x="44430" y="86985"/>
                  </a:cubicBezTo>
                  <a:lnTo>
                    <a:pt x="44691" y="86985"/>
                  </a:lnTo>
                  <a:cubicBezTo>
                    <a:pt x="46589" y="87056"/>
                    <a:pt x="48463" y="86843"/>
                    <a:pt x="50289" y="86297"/>
                  </a:cubicBezTo>
                  <a:cubicBezTo>
                    <a:pt x="50574" y="86226"/>
                    <a:pt x="50858" y="86108"/>
                    <a:pt x="51072" y="85894"/>
                  </a:cubicBezTo>
                  <a:cubicBezTo>
                    <a:pt x="51333" y="85657"/>
                    <a:pt x="51617" y="85420"/>
                    <a:pt x="52044" y="85610"/>
                  </a:cubicBezTo>
                  <a:cubicBezTo>
                    <a:pt x="52092" y="85633"/>
                    <a:pt x="52163" y="85586"/>
                    <a:pt x="52210" y="85562"/>
                  </a:cubicBezTo>
                  <a:cubicBezTo>
                    <a:pt x="52827" y="85325"/>
                    <a:pt x="53444" y="85064"/>
                    <a:pt x="54013" y="84779"/>
                  </a:cubicBezTo>
                  <a:cubicBezTo>
                    <a:pt x="55057" y="84210"/>
                    <a:pt x="56006" y="83498"/>
                    <a:pt x="56812" y="82668"/>
                  </a:cubicBezTo>
                  <a:cubicBezTo>
                    <a:pt x="57216" y="82217"/>
                    <a:pt x="57595" y="81767"/>
                    <a:pt x="57975" y="81316"/>
                  </a:cubicBezTo>
                  <a:cubicBezTo>
                    <a:pt x="58757" y="80343"/>
                    <a:pt x="59232" y="79157"/>
                    <a:pt x="59303" y="77924"/>
                  </a:cubicBezTo>
                  <a:cubicBezTo>
                    <a:pt x="59445" y="76406"/>
                    <a:pt x="59422" y="74864"/>
                    <a:pt x="59232" y="73346"/>
                  </a:cubicBezTo>
                  <a:cubicBezTo>
                    <a:pt x="59113" y="72492"/>
                    <a:pt x="58971" y="71662"/>
                    <a:pt x="58805" y="70831"/>
                  </a:cubicBezTo>
                  <a:cubicBezTo>
                    <a:pt x="58710" y="70333"/>
                    <a:pt x="58544" y="69835"/>
                    <a:pt x="58283" y="69408"/>
                  </a:cubicBezTo>
                  <a:cubicBezTo>
                    <a:pt x="58188" y="69242"/>
                    <a:pt x="58070" y="69124"/>
                    <a:pt x="57903" y="69195"/>
                  </a:cubicBezTo>
                  <a:cubicBezTo>
                    <a:pt x="57690" y="69479"/>
                    <a:pt x="57524" y="69764"/>
                    <a:pt x="57334" y="70001"/>
                  </a:cubicBezTo>
                  <a:cubicBezTo>
                    <a:pt x="57002" y="70428"/>
                    <a:pt x="56338" y="70428"/>
                    <a:pt x="56006" y="70001"/>
                  </a:cubicBezTo>
                  <a:cubicBezTo>
                    <a:pt x="55840" y="69788"/>
                    <a:pt x="55650" y="69574"/>
                    <a:pt x="55484" y="69408"/>
                  </a:cubicBezTo>
                  <a:cubicBezTo>
                    <a:pt x="55104" y="69503"/>
                    <a:pt x="54796" y="69717"/>
                    <a:pt x="54559" y="70025"/>
                  </a:cubicBezTo>
                  <a:cubicBezTo>
                    <a:pt x="54203" y="70428"/>
                    <a:pt x="53871" y="70831"/>
                    <a:pt x="53539" y="71258"/>
                  </a:cubicBezTo>
                  <a:cubicBezTo>
                    <a:pt x="53325" y="71543"/>
                    <a:pt x="53064" y="71780"/>
                    <a:pt x="52756" y="71970"/>
                  </a:cubicBezTo>
                  <a:cubicBezTo>
                    <a:pt x="52377" y="72231"/>
                    <a:pt x="51855" y="72207"/>
                    <a:pt x="51499" y="71923"/>
                  </a:cubicBezTo>
                  <a:cubicBezTo>
                    <a:pt x="50953" y="71519"/>
                    <a:pt x="50574" y="70974"/>
                    <a:pt x="50360" y="70333"/>
                  </a:cubicBezTo>
                  <a:cubicBezTo>
                    <a:pt x="50289" y="70072"/>
                    <a:pt x="50218" y="69811"/>
                    <a:pt x="50123" y="69551"/>
                  </a:cubicBezTo>
                  <a:cubicBezTo>
                    <a:pt x="50076" y="69408"/>
                    <a:pt x="50028" y="69313"/>
                    <a:pt x="49957" y="69195"/>
                  </a:cubicBezTo>
                  <a:cubicBezTo>
                    <a:pt x="49530" y="69503"/>
                    <a:pt x="49150" y="69740"/>
                    <a:pt x="48771" y="70001"/>
                  </a:cubicBezTo>
                  <a:cubicBezTo>
                    <a:pt x="48083" y="70476"/>
                    <a:pt x="47324" y="70428"/>
                    <a:pt x="46565" y="70262"/>
                  </a:cubicBezTo>
                  <a:cubicBezTo>
                    <a:pt x="46423" y="70191"/>
                    <a:pt x="46280" y="70120"/>
                    <a:pt x="46185" y="70025"/>
                  </a:cubicBezTo>
                  <a:cubicBezTo>
                    <a:pt x="45664" y="69693"/>
                    <a:pt x="45379" y="69124"/>
                    <a:pt x="45379" y="68507"/>
                  </a:cubicBezTo>
                  <a:cubicBezTo>
                    <a:pt x="45379" y="68222"/>
                    <a:pt x="45379" y="67914"/>
                    <a:pt x="45426" y="67629"/>
                  </a:cubicBezTo>
                  <a:cubicBezTo>
                    <a:pt x="45450" y="67321"/>
                    <a:pt x="45474" y="67036"/>
                    <a:pt x="45521" y="66704"/>
                  </a:cubicBezTo>
                  <a:cubicBezTo>
                    <a:pt x="45189" y="66846"/>
                    <a:pt x="44904" y="67036"/>
                    <a:pt x="44644" y="67250"/>
                  </a:cubicBezTo>
                  <a:cubicBezTo>
                    <a:pt x="43386" y="68175"/>
                    <a:pt x="41892" y="68697"/>
                    <a:pt x="40326" y="68815"/>
                  </a:cubicBezTo>
                  <a:cubicBezTo>
                    <a:pt x="40018" y="68839"/>
                    <a:pt x="39686" y="68839"/>
                    <a:pt x="39378" y="68791"/>
                  </a:cubicBezTo>
                  <a:cubicBezTo>
                    <a:pt x="38713" y="68768"/>
                    <a:pt x="38239" y="68127"/>
                    <a:pt x="38405" y="67463"/>
                  </a:cubicBezTo>
                  <a:cubicBezTo>
                    <a:pt x="38500" y="66799"/>
                    <a:pt x="38737" y="66158"/>
                    <a:pt x="39093" y="65565"/>
                  </a:cubicBezTo>
                  <a:cubicBezTo>
                    <a:pt x="39425" y="65020"/>
                    <a:pt x="39804" y="64498"/>
                    <a:pt x="40208" y="64024"/>
                  </a:cubicBezTo>
                  <a:cubicBezTo>
                    <a:pt x="40374" y="63810"/>
                    <a:pt x="40540" y="63597"/>
                    <a:pt x="40730" y="63336"/>
                  </a:cubicBezTo>
                  <a:cubicBezTo>
                    <a:pt x="40635" y="63336"/>
                    <a:pt x="40564" y="63312"/>
                    <a:pt x="40516" y="63336"/>
                  </a:cubicBezTo>
                  <a:cubicBezTo>
                    <a:pt x="39781" y="63573"/>
                    <a:pt x="38998" y="63739"/>
                    <a:pt x="38239" y="63857"/>
                  </a:cubicBezTo>
                  <a:cubicBezTo>
                    <a:pt x="37266" y="64071"/>
                    <a:pt x="36294" y="64047"/>
                    <a:pt x="35345" y="63786"/>
                  </a:cubicBezTo>
                  <a:close/>
                  <a:moveTo>
                    <a:pt x="26995" y="31692"/>
                  </a:moveTo>
                  <a:cubicBezTo>
                    <a:pt x="27161" y="31692"/>
                    <a:pt x="27327" y="31668"/>
                    <a:pt x="27470" y="31645"/>
                  </a:cubicBezTo>
                  <a:cubicBezTo>
                    <a:pt x="27659" y="31550"/>
                    <a:pt x="27873" y="31502"/>
                    <a:pt x="28063" y="31479"/>
                  </a:cubicBezTo>
                  <a:cubicBezTo>
                    <a:pt x="28608" y="31455"/>
                    <a:pt x="29178" y="31384"/>
                    <a:pt x="29699" y="31265"/>
                  </a:cubicBezTo>
                  <a:cubicBezTo>
                    <a:pt x="30032" y="31218"/>
                    <a:pt x="30364" y="31146"/>
                    <a:pt x="30696" y="31052"/>
                  </a:cubicBezTo>
                  <a:cubicBezTo>
                    <a:pt x="30862" y="31004"/>
                    <a:pt x="31028" y="30980"/>
                    <a:pt x="31194" y="30933"/>
                  </a:cubicBezTo>
                  <a:cubicBezTo>
                    <a:pt x="31455" y="30862"/>
                    <a:pt x="31716" y="30767"/>
                    <a:pt x="31977" y="30672"/>
                  </a:cubicBezTo>
                  <a:cubicBezTo>
                    <a:pt x="33115" y="30245"/>
                    <a:pt x="34135" y="29605"/>
                    <a:pt x="35203" y="29012"/>
                  </a:cubicBezTo>
                  <a:cubicBezTo>
                    <a:pt x="35440" y="28893"/>
                    <a:pt x="35677" y="28727"/>
                    <a:pt x="35891" y="28561"/>
                  </a:cubicBezTo>
                  <a:cubicBezTo>
                    <a:pt x="36697" y="27968"/>
                    <a:pt x="37480" y="27375"/>
                    <a:pt x="38263" y="26734"/>
                  </a:cubicBezTo>
                  <a:cubicBezTo>
                    <a:pt x="39259" y="25975"/>
                    <a:pt x="40089" y="25003"/>
                    <a:pt x="40730" y="23935"/>
                  </a:cubicBezTo>
                  <a:cubicBezTo>
                    <a:pt x="41655" y="22322"/>
                    <a:pt x="42437" y="20614"/>
                    <a:pt x="43031" y="18835"/>
                  </a:cubicBezTo>
                  <a:cubicBezTo>
                    <a:pt x="43244" y="18195"/>
                    <a:pt x="43339" y="17554"/>
                    <a:pt x="43339" y="16890"/>
                  </a:cubicBezTo>
                  <a:cubicBezTo>
                    <a:pt x="43339" y="16013"/>
                    <a:pt x="43363" y="15111"/>
                    <a:pt x="43339" y="14233"/>
                  </a:cubicBezTo>
                  <a:cubicBezTo>
                    <a:pt x="43339" y="13261"/>
                    <a:pt x="43149" y="12312"/>
                    <a:pt x="42817" y="11411"/>
                  </a:cubicBezTo>
                  <a:cubicBezTo>
                    <a:pt x="42532" y="10770"/>
                    <a:pt x="42271" y="10130"/>
                    <a:pt x="42034" y="9466"/>
                  </a:cubicBezTo>
                  <a:cubicBezTo>
                    <a:pt x="41417" y="7995"/>
                    <a:pt x="40611" y="6595"/>
                    <a:pt x="39662" y="5314"/>
                  </a:cubicBezTo>
                  <a:cubicBezTo>
                    <a:pt x="38998" y="4484"/>
                    <a:pt x="38286" y="3701"/>
                    <a:pt x="37504" y="2990"/>
                  </a:cubicBezTo>
                  <a:cubicBezTo>
                    <a:pt x="37171" y="2681"/>
                    <a:pt x="36816" y="2420"/>
                    <a:pt x="36436" y="2160"/>
                  </a:cubicBezTo>
                  <a:cubicBezTo>
                    <a:pt x="36033" y="1851"/>
                    <a:pt x="35582" y="1638"/>
                    <a:pt x="35084" y="1472"/>
                  </a:cubicBezTo>
                  <a:cubicBezTo>
                    <a:pt x="34088" y="1187"/>
                    <a:pt x="33020" y="1116"/>
                    <a:pt x="31977" y="1258"/>
                  </a:cubicBezTo>
                  <a:cubicBezTo>
                    <a:pt x="31289" y="1353"/>
                    <a:pt x="30601" y="1495"/>
                    <a:pt x="29937" y="1661"/>
                  </a:cubicBezTo>
                  <a:cubicBezTo>
                    <a:pt x="28751" y="1922"/>
                    <a:pt x="27612" y="2420"/>
                    <a:pt x="26616" y="3085"/>
                  </a:cubicBezTo>
                  <a:cubicBezTo>
                    <a:pt x="26402" y="3227"/>
                    <a:pt x="26189" y="3346"/>
                    <a:pt x="25975" y="3488"/>
                  </a:cubicBezTo>
                  <a:cubicBezTo>
                    <a:pt x="25596" y="3701"/>
                    <a:pt x="25264" y="3986"/>
                    <a:pt x="25003" y="4294"/>
                  </a:cubicBezTo>
                  <a:cubicBezTo>
                    <a:pt x="24647" y="4721"/>
                    <a:pt x="24315" y="5101"/>
                    <a:pt x="23983" y="5528"/>
                  </a:cubicBezTo>
                  <a:cubicBezTo>
                    <a:pt x="23769" y="5765"/>
                    <a:pt x="23579" y="6026"/>
                    <a:pt x="23390" y="6287"/>
                  </a:cubicBezTo>
                  <a:cubicBezTo>
                    <a:pt x="22654" y="7165"/>
                    <a:pt x="22631" y="8208"/>
                    <a:pt x="22749" y="9276"/>
                  </a:cubicBezTo>
                  <a:cubicBezTo>
                    <a:pt x="23176" y="9442"/>
                    <a:pt x="23579" y="9655"/>
                    <a:pt x="23983" y="9893"/>
                  </a:cubicBezTo>
                  <a:cubicBezTo>
                    <a:pt x="24884" y="10462"/>
                    <a:pt x="25738" y="11150"/>
                    <a:pt x="26497" y="11933"/>
                  </a:cubicBezTo>
                  <a:cubicBezTo>
                    <a:pt x="27778" y="13285"/>
                    <a:pt x="28845" y="14850"/>
                    <a:pt x="29605" y="16558"/>
                  </a:cubicBezTo>
                  <a:cubicBezTo>
                    <a:pt x="29723" y="16843"/>
                    <a:pt x="29842" y="17104"/>
                    <a:pt x="29960" y="17388"/>
                  </a:cubicBezTo>
                  <a:cubicBezTo>
                    <a:pt x="30245" y="18219"/>
                    <a:pt x="30435" y="19096"/>
                    <a:pt x="30553" y="19974"/>
                  </a:cubicBezTo>
                  <a:cubicBezTo>
                    <a:pt x="30601" y="20306"/>
                    <a:pt x="30648" y="20662"/>
                    <a:pt x="30672" y="20994"/>
                  </a:cubicBezTo>
                  <a:cubicBezTo>
                    <a:pt x="30696" y="22204"/>
                    <a:pt x="30672" y="23413"/>
                    <a:pt x="30577" y="24623"/>
                  </a:cubicBezTo>
                  <a:cubicBezTo>
                    <a:pt x="30577" y="24766"/>
                    <a:pt x="30553" y="24908"/>
                    <a:pt x="30506" y="25050"/>
                  </a:cubicBezTo>
                  <a:cubicBezTo>
                    <a:pt x="30126" y="26592"/>
                    <a:pt x="29486" y="28039"/>
                    <a:pt x="28632" y="29367"/>
                  </a:cubicBezTo>
                  <a:cubicBezTo>
                    <a:pt x="28205" y="30103"/>
                    <a:pt x="27683" y="30791"/>
                    <a:pt x="27138" y="31407"/>
                  </a:cubicBezTo>
                  <a:cubicBezTo>
                    <a:pt x="27090" y="31502"/>
                    <a:pt x="27043" y="31597"/>
                    <a:pt x="26995" y="31692"/>
                  </a:cubicBezTo>
                  <a:close/>
                  <a:moveTo>
                    <a:pt x="39330" y="87246"/>
                  </a:moveTo>
                  <a:cubicBezTo>
                    <a:pt x="39306" y="87341"/>
                    <a:pt x="39306" y="87460"/>
                    <a:pt x="39306" y="87555"/>
                  </a:cubicBezTo>
                  <a:cubicBezTo>
                    <a:pt x="39330" y="88598"/>
                    <a:pt x="39259" y="89642"/>
                    <a:pt x="39093" y="90662"/>
                  </a:cubicBezTo>
                  <a:cubicBezTo>
                    <a:pt x="38951" y="91469"/>
                    <a:pt x="38761" y="92251"/>
                    <a:pt x="38524" y="93010"/>
                  </a:cubicBezTo>
                  <a:cubicBezTo>
                    <a:pt x="38286" y="94007"/>
                    <a:pt x="38002" y="94979"/>
                    <a:pt x="37646" y="95952"/>
                  </a:cubicBezTo>
                  <a:cubicBezTo>
                    <a:pt x="37243" y="96996"/>
                    <a:pt x="36816" y="98016"/>
                    <a:pt x="36389" y="99083"/>
                  </a:cubicBezTo>
                  <a:cubicBezTo>
                    <a:pt x="36009" y="99961"/>
                    <a:pt x="35677" y="100862"/>
                    <a:pt x="35298" y="101740"/>
                  </a:cubicBezTo>
                  <a:cubicBezTo>
                    <a:pt x="34918" y="102641"/>
                    <a:pt x="34610" y="103448"/>
                    <a:pt x="34206" y="104254"/>
                  </a:cubicBezTo>
                  <a:cubicBezTo>
                    <a:pt x="33732" y="105084"/>
                    <a:pt x="33329" y="105962"/>
                    <a:pt x="32997" y="106840"/>
                  </a:cubicBezTo>
                  <a:cubicBezTo>
                    <a:pt x="32949" y="106958"/>
                    <a:pt x="32925" y="107077"/>
                    <a:pt x="32878" y="107243"/>
                  </a:cubicBezTo>
                  <a:cubicBezTo>
                    <a:pt x="33068" y="107314"/>
                    <a:pt x="33258" y="107362"/>
                    <a:pt x="33447" y="107409"/>
                  </a:cubicBezTo>
                  <a:cubicBezTo>
                    <a:pt x="34372" y="107599"/>
                    <a:pt x="35274" y="107812"/>
                    <a:pt x="36175" y="108097"/>
                  </a:cubicBezTo>
                  <a:cubicBezTo>
                    <a:pt x="36721" y="108287"/>
                    <a:pt x="37314" y="108405"/>
                    <a:pt x="37907" y="108453"/>
                  </a:cubicBezTo>
                  <a:cubicBezTo>
                    <a:pt x="38144" y="108453"/>
                    <a:pt x="38381" y="108500"/>
                    <a:pt x="38618" y="108524"/>
                  </a:cubicBezTo>
                  <a:cubicBezTo>
                    <a:pt x="39378" y="108571"/>
                    <a:pt x="40137" y="108666"/>
                    <a:pt x="40896" y="108690"/>
                  </a:cubicBezTo>
                  <a:cubicBezTo>
                    <a:pt x="43007" y="108714"/>
                    <a:pt x="45094" y="108714"/>
                    <a:pt x="47205" y="108690"/>
                  </a:cubicBezTo>
                  <a:cubicBezTo>
                    <a:pt x="47751" y="108714"/>
                    <a:pt x="48273" y="108690"/>
                    <a:pt x="48795" y="108619"/>
                  </a:cubicBezTo>
                  <a:cubicBezTo>
                    <a:pt x="49933" y="108429"/>
                    <a:pt x="51072" y="108310"/>
                    <a:pt x="52210" y="108168"/>
                  </a:cubicBezTo>
                  <a:cubicBezTo>
                    <a:pt x="53041" y="108073"/>
                    <a:pt x="53871" y="108026"/>
                    <a:pt x="54677" y="107907"/>
                  </a:cubicBezTo>
                  <a:cubicBezTo>
                    <a:pt x="55769" y="107765"/>
                    <a:pt x="56860" y="107575"/>
                    <a:pt x="57951" y="107409"/>
                  </a:cubicBezTo>
                  <a:cubicBezTo>
                    <a:pt x="58212" y="107385"/>
                    <a:pt x="58449" y="107314"/>
                    <a:pt x="58686" y="107172"/>
                  </a:cubicBezTo>
                  <a:cubicBezTo>
                    <a:pt x="58591" y="106840"/>
                    <a:pt x="58496" y="106508"/>
                    <a:pt x="58378" y="106199"/>
                  </a:cubicBezTo>
                  <a:cubicBezTo>
                    <a:pt x="58283" y="105867"/>
                    <a:pt x="58141" y="105559"/>
                    <a:pt x="58022" y="105250"/>
                  </a:cubicBezTo>
                  <a:cubicBezTo>
                    <a:pt x="57643" y="104136"/>
                    <a:pt x="57144" y="103068"/>
                    <a:pt x="56551" y="102072"/>
                  </a:cubicBezTo>
                  <a:cubicBezTo>
                    <a:pt x="55958" y="101099"/>
                    <a:pt x="55436" y="100103"/>
                    <a:pt x="54938" y="99107"/>
                  </a:cubicBezTo>
                  <a:cubicBezTo>
                    <a:pt x="54843" y="98917"/>
                    <a:pt x="54749" y="98727"/>
                    <a:pt x="54630" y="98537"/>
                  </a:cubicBezTo>
                  <a:cubicBezTo>
                    <a:pt x="54013" y="98751"/>
                    <a:pt x="53373" y="98941"/>
                    <a:pt x="52709" y="99036"/>
                  </a:cubicBezTo>
                  <a:cubicBezTo>
                    <a:pt x="52068" y="99107"/>
                    <a:pt x="51404" y="99178"/>
                    <a:pt x="50763" y="99249"/>
                  </a:cubicBezTo>
                  <a:cubicBezTo>
                    <a:pt x="50645" y="99462"/>
                    <a:pt x="50550" y="99652"/>
                    <a:pt x="50431" y="99818"/>
                  </a:cubicBezTo>
                  <a:cubicBezTo>
                    <a:pt x="50313" y="100008"/>
                    <a:pt x="50170" y="100174"/>
                    <a:pt x="50004" y="100316"/>
                  </a:cubicBezTo>
                  <a:cubicBezTo>
                    <a:pt x="49696" y="100554"/>
                    <a:pt x="49364" y="100767"/>
                    <a:pt x="49032" y="100981"/>
                  </a:cubicBezTo>
                  <a:cubicBezTo>
                    <a:pt x="48534" y="101242"/>
                    <a:pt x="47964" y="101336"/>
                    <a:pt x="47419" y="101265"/>
                  </a:cubicBezTo>
                  <a:cubicBezTo>
                    <a:pt x="47324" y="101265"/>
                    <a:pt x="47205" y="101099"/>
                    <a:pt x="47158" y="101004"/>
                  </a:cubicBezTo>
                  <a:cubicBezTo>
                    <a:pt x="47158" y="100886"/>
                    <a:pt x="47182" y="100767"/>
                    <a:pt x="47277" y="100672"/>
                  </a:cubicBezTo>
                  <a:cubicBezTo>
                    <a:pt x="47348" y="100577"/>
                    <a:pt x="47490" y="100530"/>
                    <a:pt x="47609" y="100530"/>
                  </a:cubicBezTo>
                  <a:cubicBezTo>
                    <a:pt x="47893" y="100506"/>
                    <a:pt x="48178" y="100388"/>
                    <a:pt x="48415" y="100174"/>
                  </a:cubicBezTo>
                  <a:cubicBezTo>
                    <a:pt x="48629" y="99984"/>
                    <a:pt x="48890" y="99842"/>
                    <a:pt x="49127" y="99652"/>
                  </a:cubicBezTo>
                  <a:cubicBezTo>
                    <a:pt x="49198" y="99557"/>
                    <a:pt x="49293" y="99462"/>
                    <a:pt x="49340" y="99344"/>
                  </a:cubicBezTo>
                  <a:cubicBezTo>
                    <a:pt x="48984" y="99439"/>
                    <a:pt x="48747" y="99510"/>
                    <a:pt x="48486" y="99581"/>
                  </a:cubicBezTo>
                  <a:cubicBezTo>
                    <a:pt x="48130" y="99676"/>
                    <a:pt x="47727" y="99676"/>
                    <a:pt x="47371" y="99605"/>
                  </a:cubicBezTo>
                  <a:cubicBezTo>
                    <a:pt x="47134" y="99557"/>
                    <a:pt x="47016" y="99320"/>
                    <a:pt x="47110" y="99107"/>
                  </a:cubicBezTo>
                  <a:cubicBezTo>
                    <a:pt x="47182" y="98964"/>
                    <a:pt x="47277" y="98869"/>
                    <a:pt x="47395" y="98775"/>
                  </a:cubicBezTo>
                  <a:cubicBezTo>
                    <a:pt x="47561" y="98703"/>
                    <a:pt x="47727" y="98632"/>
                    <a:pt x="47917" y="98585"/>
                  </a:cubicBezTo>
                  <a:cubicBezTo>
                    <a:pt x="48059" y="98561"/>
                    <a:pt x="48202" y="98514"/>
                    <a:pt x="48415" y="98442"/>
                  </a:cubicBezTo>
                  <a:cubicBezTo>
                    <a:pt x="48202" y="98371"/>
                    <a:pt x="47988" y="98276"/>
                    <a:pt x="47775" y="98182"/>
                  </a:cubicBezTo>
                  <a:cubicBezTo>
                    <a:pt x="47585" y="98039"/>
                    <a:pt x="47395" y="97897"/>
                    <a:pt x="47253" y="97731"/>
                  </a:cubicBezTo>
                  <a:cubicBezTo>
                    <a:pt x="47110" y="97541"/>
                    <a:pt x="47134" y="97280"/>
                    <a:pt x="47300" y="97138"/>
                  </a:cubicBezTo>
                  <a:cubicBezTo>
                    <a:pt x="47419" y="96996"/>
                    <a:pt x="47632" y="96948"/>
                    <a:pt x="47822" y="97019"/>
                  </a:cubicBezTo>
                  <a:cubicBezTo>
                    <a:pt x="47893" y="97067"/>
                    <a:pt x="47964" y="97138"/>
                    <a:pt x="48036" y="97162"/>
                  </a:cubicBezTo>
                  <a:cubicBezTo>
                    <a:pt x="48605" y="97351"/>
                    <a:pt x="49150" y="97517"/>
                    <a:pt x="49720" y="97707"/>
                  </a:cubicBezTo>
                  <a:cubicBezTo>
                    <a:pt x="49744" y="97707"/>
                    <a:pt x="49767" y="97707"/>
                    <a:pt x="49791" y="97707"/>
                  </a:cubicBezTo>
                  <a:cubicBezTo>
                    <a:pt x="49981" y="97636"/>
                    <a:pt x="50194" y="97731"/>
                    <a:pt x="50289" y="97897"/>
                  </a:cubicBezTo>
                  <a:cubicBezTo>
                    <a:pt x="50408" y="98063"/>
                    <a:pt x="50645" y="98158"/>
                    <a:pt x="50858" y="98087"/>
                  </a:cubicBezTo>
                  <a:cubicBezTo>
                    <a:pt x="51262" y="98039"/>
                    <a:pt x="51665" y="98016"/>
                    <a:pt x="52044" y="97944"/>
                  </a:cubicBezTo>
                  <a:cubicBezTo>
                    <a:pt x="52543" y="97873"/>
                    <a:pt x="53017" y="97778"/>
                    <a:pt x="53491" y="97660"/>
                  </a:cubicBezTo>
                  <a:cubicBezTo>
                    <a:pt x="53752" y="97636"/>
                    <a:pt x="53990" y="97494"/>
                    <a:pt x="54179" y="97304"/>
                  </a:cubicBezTo>
                  <a:cubicBezTo>
                    <a:pt x="54108" y="97138"/>
                    <a:pt x="54084" y="96948"/>
                    <a:pt x="54013" y="96758"/>
                  </a:cubicBezTo>
                  <a:cubicBezTo>
                    <a:pt x="53586" y="95477"/>
                    <a:pt x="53183" y="94173"/>
                    <a:pt x="52661" y="92916"/>
                  </a:cubicBezTo>
                  <a:cubicBezTo>
                    <a:pt x="52258" y="91943"/>
                    <a:pt x="51902" y="90970"/>
                    <a:pt x="51617" y="89974"/>
                  </a:cubicBezTo>
                  <a:cubicBezTo>
                    <a:pt x="51404" y="89381"/>
                    <a:pt x="51238" y="88764"/>
                    <a:pt x="51143" y="88124"/>
                  </a:cubicBezTo>
                  <a:cubicBezTo>
                    <a:pt x="51143" y="87863"/>
                    <a:pt x="51048" y="87626"/>
                    <a:pt x="50835" y="87436"/>
                  </a:cubicBezTo>
                  <a:cubicBezTo>
                    <a:pt x="50337" y="87555"/>
                    <a:pt x="49838" y="87673"/>
                    <a:pt x="49364" y="87792"/>
                  </a:cubicBezTo>
                  <a:cubicBezTo>
                    <a:pt x="48866" y="87863"/>
                    <a:pt x="48391" y="87982"/>
                    <a:pt x="47893" y="88100"/>
                  </a:cubicBezTo>
                  <a:cubicBezTo>
                    <a:pt x="47846" y="88432"/>
                    <a:pt x="47751" y="88741"/>
                    <a:pt x="47727" y="89025"/>
                  </a:cubicBezTo>
                  <a:cubicBezTo>
                    <a:pt x="47632" y="89666"/>
                    <a:pt x="47158" y="89998"/>
                    <a:pt x="46684" y="90330"/>
                  </a:cubicBezTo>
                  <a:cubicBezTo>
                    <a:pt x="46636" y="90354"/>
                    <a:pt x="46589" y="90377"/>
                    <a:pt x="46517" y="90377"/>
                  </a:cubicBezTo>
                  <a:lnTo>
                    <a:pt x="45118" y="90377"/>
                  </a:lnTo>
                  <a:cubicBezTo>
                    <a:pt x="44311" y="90069"/>
                    <a:pt x="43671" y="89595"/>
                    <a:pt x="43386" y="88741"/>
                  </a:cubicBezTo>
                  <a:cubicBezTo>
                    <a:pt x="43315" y="88527"/>
                    <a:pt x="43268" y="88314"/>
                    <a:pt x="43173" y="88243"/>
                  </a:cubicBezTo>
                  <a:cubicBezTo>
                    <a:pt x="42461" y="88076"/>
                    <a:pt x="41844" y="87958"/>
                    <a:pt x="41228" y="87792"/>
                  </a:cubicBezTo>
                  <a:cubicBezTo>
                    <a:pt x="40611" y="87626"/>
                    <a:pt x="39994" y="87436"/>
                    <a:pt x="39330" y="87246"/>
                  </a:cubicBezTo>
                  <a:close/>
                  <a:moveTo>
                    <a:pt x="36721" y="62838"/>
                  </a:moveTo>
                  <a:cubicBezTo>
                    <a:pt x="36816" y="62838"/>
                    <a:pt x="36934" y="62838"/>
                    <a:pt x="37005" y="62838"/>
                  </a:cubicBezTo>
                  <a:cubicBezTo>
                    <a:pt x="38002" y="62766"/>
                    <a:pt x="38998" y="62577"/>
                    <a:pt x="39947" y="62292"/>
                  </a:cubicBezTo>
                  <a:cubicBezTo>
                    <a:pt x="40469" y="62173"/>
                    <a:pt x="40967" y="61984"/>
                    <a:pt x="41489" y="61865"/>
                  </a:cubicBezTo>
                  <a:cubicBezTo>
                    <a:pt x="41892" y="61770"/>
                    <a:pt x="42343" y="61841"/>
                    <a:pt x="42698" y="61557"/>
                  </a:cubicBezTo>
                  <a:cubicBezTo>
                    <a:pt x="42746" y="61557"/>
                    <a:pt x="42770" y="61533"/>
                    <a:pt x="42817" y="61557"/>
                  </a:cubicBezTo>
                  <a:cubicBezTo>
                    <a:pt x="43031" y="61509"/>
                    <a:pt x="43244" y="61628"/>
                    <a:pt x="43363" y="61818"/>
                  </a:cubicBezTo>
                  <a:cubicBezTo>
                    <a:pt x="43505" y="62007"/>
                    <a:pt x="43481" y="62292"/>
                    <a:pt x="43291" y="62458"/>
                  </a:cubicBezTo>
                  <a:cubicBezTo>
                    <a:pt x="43149" y="62624"/>
                    <a:pt x="42959" y="62790"/>
                    <a:pt x="42770" y="62909"/>
                  </a:cubicBezTo>
                  <a:cubicBezTo>
                    <a:pt x="42437" y="63146"/>
                    <a:pt x="42129" y="63407"/>
                    <a:pt x="41868" y="63739"/>
                  </a:cubicBezTo>
                  <a:cubicBezTo>
                    <a:pt x="41489" y="64213"/>
                    <a:pt x="41085" y="64688"/>
                    <a:pt x="40706" y="65186"/>
                  </a:cubicBezTo>
                  <a:cubicBezTo>
                    <a:pt x="40231" y="65755"/>
                    <a:pt x="39852" y="66443"/>
                    <a:pt x="39615" y="67178"/>
                  </a:cubicBezTo>
                  <a:cubicBezTo>
                    <a:pt x="39567" y="67321"/>
                    <a:pt x="39567" y="67463"/>
                    <a:pt x="39544" y="67582"/>
                  </a:cubicBezTo>
                  <a:cubicBezTo>
                    <a:pt x="39615" y="67629"/>
                    <a:pt x="39686" y="67653"/>
                    <a:pt x="39757" y="67653"/>
                  </a:cubicBezTo>
                  <a:cubicBezTo>
                    <a:pt x="40564" y="67677"/>
                    <a:pt x="41370" y="67534"/>
                    <a:pt x="42129" y="67250"/>
                  </a:cubicBezTo>
                  <a:cubicBezTo>
                    <a:pt x="42912" y="66965"/>
                    <a:pt x="43647" y="66562"/>
                    <a:pt x="44311" y="66064"/>
                  </a:cubicBezTo>
                  <a:cubicBezTo>
                    <a:pt x="44786" y="65684"/>
                    <a:pt x="45308" y="65328"/>
                    <a:pt x="45806" y="64972"/>
                  </a:cubicBezTo>
                  <a:cubicBezTo>
                    <a:pt x="46185" y="64664"/>
                    <a:pt x="46731" y="64925"/>
                    <a:pt x="46755" y="65399"/>
                  </a:cubicBezTo>
                  <a:cubicBezTo>
                    <a:pt x="46755" y="65447"/>
                    <a:pt x="46755" y="65494"/>
                    <a:pt x="46755" y="65518"/>
                  </a:cubicBezTo>
                  <a:cubicBezTo>
                    <a:pt x="46778" y="66064"/>
                    <a:pt x="46731" y="66585"/>
                    <a:pt x="46612" y="67107"/>
                  </a:cubicBezTo>
                  <a:cubicBezTo>
                    <a:pt x="46494" y="67582"/>
                    <a:pt x="46470" y="68080"/>
                    <a:pt x="46517" y="68554"/>
                  </a:cubicBezTo>
                  <a:cubicBezTo>
                    <a:pt x="46517" y="68839"/>
                    <a:pt x="46707" y="69052"/>
                    <a:pt x="46968" y="69147"/>
                  </a:cubicBezTo>
                  <a:cubicBezTo>
                    <a:pt x="47324" y="69266"/>
                    <a:pt x="47727" y="69242"/>
                    <a:pt x="48059" y="69029"/>
                  </a:cubicBezTo>
                  <a:cubicBezTo>
                    <a:pt x="48415" y="68815"/>
                    <a:pt x="48771" y="68554"/>
                    <a:pt x="49127" y="68317"/>
                  </a:cubicBezTo>
                  <a:cubicBezTo>
                    <a:pt x="49245" y="68222"/>
                    <a:pt x="49364" y="68151"/>
                    <a:pt x="49483" y="68056"/>
                  </a:cubicBezTo>
                  <a:cubicBezTo>
                    <a:pt x="49838" y="67843"/>
                    <a:pt x="50289" y="67890"/>
                    <a:pt x="50597" y="68175"/>
                  </a:cubicBezTo>
                  <a:cubicBezTo>
                    <a:pt x="50906" y="68459"/>
                    <a:pt x="51119" y="68815"/>
                    <a:pt x="51214" y="69195"/>
                  </a:cubicBezTo>
                  <a:cubicBezTo>
                    <a:pt x="51309" y="69503"/>
                    <a:pt x="51380" y="69811"/>
                    <a:pt x="51499" y="70120"/>
                  </a:cubicBezTo>
                  <a:cubicBezTo>
                    <a:pt x="51594" y="70452"/>
                    <a:pt x="51855" y="70737"/>
                    <a:pt x="52187" y="70879"/>
                  </a:cubicBezTo>
                  <a:cubicBezTo>
                    <a:pt x="52400" y="70760"/>
                    <a:pt x="52590" y="70570"/>
                    <a:pt x="52732" y="70333"/>
                  </a:cubicBezTo>
                  <a:cubicBezTo>
                    <a:pt x="53159" y="69764"/>
                    <a:pt x="53657" y="69218"/>
                    <a:pt x="54179" y="68744"/>
                  </a:cubicBezTo>
                  <a:cubicBezTo>
                    <a:pt x="54464" y="68507"/>
                    <a:pt x="54796" y="68341"/>
                    <a:pt x="55128" y="68246"/>
                  </a:cubicBezTo>
                  <a:cubicBezTo>
                    <a:pt x="55484" y="68127"/>
                    <a:pt x="55863" y="68222"/>
                    <a:pt x="56148" y="68459"/>
                  </a:cubicBezTo>
                  <a:cubicBezTo>
                    <a:pt x="56267" y="68554"/>
                    <a:pt x="56362" y="68673"/>
                    <a:pt x="56504" y="68744"/>
                  </a:cubicBezTo>
                  <a:cubicBezTo>
                    <a:pt x="56599" y="68791"/>
                    <a:pt x="56741" y="68815"/>
                    <a:pt x="56860" y="68839"/>
                  </a:cubicBezTo>
                  <a:cubicBezTo>
                    <a:pt x="56860" y="68625"/>
                    <a:pt x="56907" y="68436"/>
                    <a:pt x="56931" y="68246"/>
                  </a:cubicBezTo>
                  <a:cubicBezTo>
                    <a:pt x="57026" y="67843"/>
                    <a:pt x="57500" y="67653"/>
                    <a:pt x="57832" y="67890"/>
                  </a:cubicBezTo>
                  <a:cubicBezTo>
                    <a:pt x="57975" y="67961"/>
                    <a:pt x="58117" y="68080"/>
                    <a:pt x="58259" y="68151"/>
                  </a:cubicBezTo>
                  <a:cubicBezTo>
                    <a:pt x="58520" y="68317"/>
                    <a:pt x="58852" y="68151"/>
                    <a:pt x="58900" y="67866"/>
                  </a:cubicBezTo>
                  <a:cubicBezTo>
                    <a:pt x="58900" y="67748"/>
                    <a:pt x="58923" y="67653"/>
                    <a:pt x="58923" y="67534"/>
                  </a:cubicBezTo>
                  <a:lnTo>
                    <a:pt x="58923" y="66324"/>
                  </a:lnTo>
                  <a:cubicBezTo>
                    <a:pt x="58923" y="66016"/>
                    <a:pt x="58829" y="65708"/>
                    <a:pt x="58663" y="65423"/>
                  </a:cubicBezTo>
                  <a:cubicBezTo>
                    <a:pt x="58520" y="65210"/>
                    <a:pt x="58402" y="64925"/>
                    <a:pt x="58378" y="64664"/>
                  </a:cubicBezTo>
                  <a:cubicBezTo>
                    <a:pt x="58402" y="64332"/>
                    <a:pt x="58212" y="64047"/>
                    <a:pt x="57927" y="63929"/>
                  </a:cubicBezTo>
                  <a:cubicBezTo>
                    <a:pt x="57619" y="63786"/>
                    <a:pt x="57382" y="63573"/>
                    <a:pt x="57216" y="63288"/>
                  </a:cubicBezTo>
                  <a:cubicBezTo>
                    <a:pt x="57050" y="63075"/>
                    <a:pt x="56883" y="62861"/>
                    <a:pt x="56694" y="62648"/>
                  </a:cubicBezTo>
                  <a:cubicBezTo>
                    <a:pt x="56053" y="61984"/>
                    <a:pt x="55389" y="61367"/>
                    <a:pt x="54654" y="60798"/>
                  </a:cubicBezTo>
                  <a:cubicBezTo>
                    <a:pt x="54179" y="60418"/>
                    <a:pt x="53634" y="60110"/>
                    <a:pt x="53041" y="59944"/>
                  </a:cubicBezTo>
                  <a:cubicBezTo>
                    <a:pt x="52400" y="59754"/>
                    <a:pt x="51783" y="59564"/>
                    <a:pt x="51167" y="59327"/>
                  </a:cubicBezTo>
                  <a:cubicBezTo>
                    <a:pt x="50645" y="59090"/>
                    <a:pt x="50076" y="58947"/>
                    <a:pt x="49506" y="58876"/>
                  </a:cubicBezTo>
                  <a:cubicBezTo>
                    <a:pt x="49079" y="58852"/>
                    <a:pt x="48676" y="58758"/>
                    <a:pt x="48297" y="58568"/>
                  </a:cubicBezTo>
                  <a:cubicBezTo>
                    <a:pt x="48059" y="58449"/>
                    <a:pt x="47798" y="58402"/>
                    <a:pt x="47537" y="58473"/>
                  </a:cubicBezTo>
                  <a:cubicBezTo>
                    <a:pt x="46992" y="58568"/>
                    <a:pt x="46446" y="58568"/>
                    <a:pt x="45901" y="58473"/>
                  </a:cubicBezTo>
                  <a:cubicBezTo>
                    <a:pt x="45664" y="58449"/>
                    <a:pt x="45426" y="58425"/>
                    <a:pt x="45189" y="58449"/>
                  </a:cubicBezTo>
                  <a:cubicBezTo>
                    <a:pt x="44145" y="58449"/>
                    <a:pt x="43078" y="58449"/>
                    <a:pt x="42011" y="58473"/>
                  </a:cubicBezTo>
                  <a:cubicBezTo>
                    <a:pt x="41750" y="58473"/>
                    <a:pt x="41465" y="58425"/>
                    <a:pt x="41204" y="58307"/>
                  </a:cubicBezTo>
                  <a:cubicBezTo>
                    <a:pt x="40587" y="58022"/>
                    <a:pt x="39876" y="57856"/>
                    <a:pt x="39188" y="57856"/>
                  </a:cubicBezTo>
                  <a:lnTo>
                    <a:pt x="36365" y="57856"/>
                  </a:lnTo>
                  <a:cubicBezTo>
                    <a:pt x="36246" y="57856"/>
                    <a:pt x="36128" y="57880"/>
                    <a:pt x="36009" y="57927"/>
                  </a:cubicBezTo>
                  <a:cubicBezTo>
                    <a:pt x="36009" y="58141"/>
                    <a:pt x="36009" y="58331"/>
                    <a:pt x="36009" y="58520"/>
                  </a:cubicBezTo>
                  <a:cubicBezTo>
                    <a:pt x="36033" y="58663"/>
                    <a:pt x="36080" y="58805"/>
                    <a:pt x="36151" y="58947"/>
                  </a:cubicBezTo>
                  <a:cubicBezTo>
                    <a:pt x="36436" y="59327"/>
                    <a:pt x="36744" y="59730"/>
                    <a:pt x="37029" y="60110"/>
                  </a:cubicBezTo>
                  <a:cubicBezTo>
                    <a:pt x="37195" y="60299"/>
                    <a:pt x="37432" y="60442"/>
                    <a:pt x="37693" y="60442"/>
                  </a:cubicBezTo>
                  <a:cubicBezTo>
                    <a:pt x="38073" y="60442"/>
                    <a:pt x="38191" y="60560"/>
                    <a:pt x="38310" y="60940"/>
                  </a:cubicBezTo>
                  <a:cubicBezTo>
                    <a:pt x="38358" y="61082"/>
                    <a:pt x="38310" y="61248"/>
                    <a:pt x="38168" y="61343"/>
                  </a:cubicBezTo>
                  <a:cubicBezTo>
                    <a:pt x="38025" y="61438"/>
                    <a:pt x="37859" y="61533"/>
                    <a:pt x="37670" y="61604"/>
                  </a:cubicBezTo>
                  <a:cubicBezTo>
                    <a:pt x="37551" y="61675"/>
                    <a:pt x="37385" y="61675"/>
                    <a:pt x="37409" y="61889"/>
                  </a:cubicBezTo>
                  <a:cubicBezTo>
                    <a:pt x="37409" y="61936"/>
                    <a:pt x="37338" y="62007"/>
                    <a:pt x="37290" y="62031"/>
                  </a:cubicBezTo>
                  <a:cubicBezTo>
                    <a:pt x="36934" y="62173"/>
                    <a:pt x="36816" y="62482"/>
                    <a:pt x="36721" y="62838"/>
                  </a:cubicBezTo>
                  <a:close/>
                  <a:moveTo>
                    <a:pt x="5836" y="22488"/>
                  </a:moveTo>
                  <a:cubicBezTo>
                    <a:pt x="5575" y="22654"/>
                    <a:pt x="5362" y="22773"/>
                    <a:pt x="5172" y="22892"/>
                  </a:cubicBezTo>
                  <a:cubicBezTo>
                    <a:pt x="5053" y="22986"/>
                    <a:pt x="4935" y="23081"/>
                    <a:pt x="4840" y="23176"/>
                  </a:cubicBezTo>
                  <a:cubicBezTo>
                    <a:pt x="4627" y="23366"/>
                    <a:pt x="4413" y="23579"/>
                    <a:pt x="4176" y="23769"/>
                  </a:cubicBezTo>
                  <a:cubicBezTo>
                    <a:pt x="3820" y="24125"/>
                    <a:pt x="3440" y="24457"/>
                    <a:pt x="3369" y="25003"/>
                  </a:cubicBezTo>
                  <a:cubicBezTo>
                    <a:pt x="3322" y="25145"/>
                    <a:pt x="3251" y="25287"/>
                    <a:pt x="3156" y="25382"/>
                  </a:cubicBezTo>
                  <a:cubicBezTo>
                    <a:pt x="2634" y="26165"/>
                    <a:pt x="2160" y="26972"/>
                    <a:pt x="1756" y="27826"/>
                  </a:cubicBezTo>
                  <a:cubicBezTo>
                    <a:pt x="1377" y="28561"/>
                    <a:pt x="1163" y="29367"/>
                    <a:pt x="1116" y="30198"/>
                  </a:cubicBezTo>
                  <a:cubicBezTo>
                    <a:pt x="1116" y="31004"/>
                    <a:pt x="1140" y="31811"/>
                    <a:pt x="1116" y="32617"/>
                  </a:cubicBezTo>
                  <a:cubicBezTo>
                    <a:pt x="1116" y="33305"/>
                    <a:pt x="1353" y="33969"/>
                    <a:pt x="1780" y="34515"/>
                  </a:cubicBezTo>
                  <a:cubicBezTo>
                    <a:pt x="1994" y="34823"/>
                    <a:pt x="2207" y="35132"/>
                    <a:pt x="2420" y="35440"/>
                  </a:cubicBezTo>
                  <a:cubicBezTo>
                    <a:pt x="2800" y="36009"/>
                    <a:pt x="3274" y="36507"/>
                    <a:pt x="3820" y="36934"/>
                  </a:cubicBezTo>
                  <a:cubicBezTo>
                    <a:pt x="4366" y="37338"/>
                    <a:pt x="4887" y="37765"/>
                    <a:pt x="5433" y="38168"/>
                  </a:cubicBezTo>
                  <a:cubicBezTo>
                    <a:pt x="6073" y="38666"/>
                    <a:pt x="6785" y="39069"/>
                    <a:pt x="7520" y="39354"/>
                  </a:cubicBezTo>
                  <a:cubicBezTo>
                    <a:pt x="8967" y="39947"/>
                    <a:pt x="10486" y="40303"/>
                    <a:pt x="11933" y="40825"/>
                  </a:cubicBezTo>
                  <a:cubicBezTo>
                    <a:pt x="12027" y="40848"/>
                    <a:pt x="12146" y="40872"/>
                    <a:pt x="12241" y="40872"/>
                  </a:cubicBezTo>
                  <a:lnTo>
                    <a:pt x="16013" y="40872"/>
                  </a:lnTo>
                  <a:cubicBezTo>
                    <a:pt x="16179" y="40872"/>
                    <a:pt x="16345" y="40825"/>
                    <a:pt x="16487" y="40730"/>
                  </a:cubicBezTo>
                  <a:cubicBezTo>
                    <a:pt x="16606" y="40682"/>
                    <a:pt x="16724" y="40635"/>
                    <a:pt x="16843" y="40611"/>
                  </a:cubicBezTo>
                  <a:cubicBezTo>
                    <a:pt x="16914" y="40587"/>
                    <a:pt x="17009" y="40540"/>
                    <a:pt x="17056" y="40492"/>
                  </a:cubicBezTo>
                  <a:cubicBezTo>
                    <a:pt x="17483" y="40065"/>
                    <a:pt x="17863" y="39615"/>
                    <a:pt x="18195" y="39117"/>
                  </a:cubicBezTo>
                  <a:cubicBezTo>
                    <a:pt x="17697" y="38903"/>
                    <a:pt x="17199" y="38713"/>
                    <a:pt x="16677" y="38595"/>
                  </a:cubicBezTo>
                  <a:cubicBezTo>
                    <a:pt x="16439" y="38547"/>
                    <a:pt x="16226" y="38476"/>
                    <a:pt x="15989" y="38381"/>
                  </a:cubicBezTo>
                  <a:cubicBezTo>
                    <a:pt x="15633" y="38192"/>
                    <a:pt x="15562" y="37693"/>
                    <a:pt x="15870" y="37409"/>
                  </a:cubicBezTo>
                  <a:cubicBezTo>
                    <a:pt x="15965" y="37338"/>
                    <a:pt x="16060" y="37266"/>
                    <a:pt x="16179" y="37195"/>
                  </a:cubicBezTo>
                  <a:cubicBezTo>
                    <a:pt x="16606" y="36934"/>
                    <a:pt x="16985" y="36602"/>
                    <a:pt x="17317" y="36199"/>
                  </a:cubicBezTo>
                  <a:cubicBezTo>
                    <a:pt x="16914" y="35819"/>
                    <a:pt x="16463" y="35487"/>
                    <a:pt x="15989" y="35179"/>
                  </a:cubicBezTo>
                  <a:cubicBezTo>
                    <a:pt x="15633" y="34989"/>
                    <a:pt x="15253" y="34752"/>
                    <a:pt x="14898" y="34539"/>
                  </a:cubicBezTo>
                  <a:cubicBezTo>
                    <a:pt x="14162" y="34088"/>
                    <a:pt x="13498" y="33566"/>
                    <a:pt x="12905" y="32949"/>
                  </a:cubicBezTo>
                  <a:cubicBezTo>
                    <a:pt x="11909" y="31929"/>
                    <a:pt x="10960" y="30814"/>
                    <a:pt x="10035" y="29699"/>
                  </a:cubicBezTo>
                  <a:cubicBezTo>
                    <a:pt x="8967" y="28347"/>
                    <a:pt x="7995" y="26900"/>
                    <a:pt x="7188" y="25382"/>
                  </a:cubicBezTo>
                  <a:cubicBezTo>
                    <a:pt x="7046" y="25098"/>
                    <a:pt x="6927" y="24789"/>
                    <a:pt x="6738" y="24528"/>
                  </a:cubicBezTo>
                  <a:cubicBezTo>
                    <a:pt x="6548" y="24244"/>
                    <a:pt x="6406" y="23935"/>
                    <a:pt x="6311" y="23627"/>
                  </a:cubicBezTo>
                  <a:cubicBezTo>
                    <a:pt x="6168" y="23247"/>
                    <a:pt x="6002" y="22892"/>
                    <a:pt x="5836" y="22488"/>
                  </a:cubicBezTo>
                  <a:close/>
                  <a:moveTo>
                    <a:pt x="26711" y="32902"/>
                  </a:moveTo>
                  <a:cubicBezTo>
                    <a:pt x="26900" y="33186"/>
                    <a:pt x="27090" y="33447"/>
                    <a:pt x="27327" y="33685"/>
                  </a:cubicBezTo>
                  <a:cubicBezTo>
                    <a:pt x="27683" y="34112"/>
                    <a:pt x="27992" y="34586"/>
                    <a:pt x="28229" y="35084"/>
                  </a:cubicBezTo>
                  <a:cubicBezTo>
                    <a:pt x="28395" y="35345"/>
                    <a:pt x="28418" y="35701"/>
                    <a:pt x="28276" y="36009"/>
                  </a:cubicBezTo>
                  <a:cubicBezTo>
                    <a:pt x="28086" y="36507"/>
                    <a:pt x="27588" y="36863"/>
                    <a:pt x="27043" y="36887"/>
                  </a:cubicBezTo>
                  <a:cubicBezTo>
                    <a:pt x="26663" y="36911"/>
                    <a:pt x="26284" y="36887"/>
                    <a:pt x="25904" y="36887"/>
                  </a:cubicBezTo>
                  <a:cubicBezTo>
                    <a:pt x="25691" y="36863"/>
                    <a:pt x="25477" y="36887"/>
                    <a:pt x="25287" y="36958"/>
                  </a:cubicBezTo>
                  <a:cubicBezTo>
                    <a:pt x="25192" y="37148"/>
                    <a:pt x="25240" y="37409"/>
                    <a:pt x="25430" y="37527"/>
                  </a:cubicBezTo>
                  <a:cubicBezTo>
                    <a:pt x="25619" y="37717"/>
                    <a:pt x="25833" y="37907"/>
                    <a:pt x="26046" y="38073"/>
                  </a:cubicBezTo>
                  <a:cubicBezTo>
                    <a:pt x="26307" y="38263"/>
                    <a:pt x="26568" y="38429"/>
                    <a:pt x="26877" y="38524"/>
                  </a:cubicBezTo>
                  <a:cubicBezTo>
                    <a:pt x="27565" y="38785"/>
                    <a:pt x="28276" y="38879"/>
                    <a:pt x="29012" y="38856"/>
                  </a:cubicBezTo>
                  <a:cubicBezTo>
                    <a:pt x="29249" y="38832"/>
                    <a:pt x="29510" y="38832"/>
                    <a:pt x="29771" y="38832"/>
                  </a:cubicBezTo>
                  <a:cubicBezTo>
                    <a:pt x="30198" y="38832"/>
                    <a:pt x="30625" y="38737"/>
                    <a:pt x="30980" y="38500"/>
                  </a:cubicBezTo>
                  <a:cubicBezTo>
                    <a:pt x="31739" y="38073"/>
                    <a:pt x="32498" y="37646"/>
                    <a:pt x="33258" y="37219"/>
                  </a:cubicBezTo>
                  <a:cubicBezTo>
                    <a:pt x="33542" y="37077"/>
                    <a:pt x="33803" y="36887"/>
                    <a:pt x="34040" y="36697"/>
                  </a:cubicBezTo>
                  <a:cubicBezTo>
                    <a:pt x="34681" y="36128"/>
                    <a:pt x="35274" y="35511"/>
                    <a:pt x="35819" y="34847"/>
                  </a:cubicBezTo>
                  <a:cubicBezTo>
                    <a:pt x="35985" y="34610"/>
                    <a:pt x="36175" y="34396"/>
                    <a:pt x="36365" y="34159"/>
                  </a:cubicBezTo>
                  <a:cubicBezTo>
                    <a:pt x="37551" y="32783"/>
                    <a:pt x="38713" y="31407"/>
                    <a:pt x="39520" y="29771"/>
                  </a:cubicBezTo>
                  <a:cubicBezTo>
                    <a:pt x="39567" y="29699"/>
                    <a:pt x="39615" y="29628"/>
                    <a:pt x="39662" y="29557"/>
                  </a:cubicBezTo>
                  <a:cubicBezTo>
                    <a:pt x="39971" y="29059"/>
                    <a:pt x="40160" y="28513"/>
                    <a:pt x="40255" y="27944"/>
                  </a:cubicBezTo>
                  <a:cubicBezTo>
                    <a:pt x="40303" y="27683"/>
                    <a:pt x="40303" y="27399"/>
                    <a:pt x="40279" y="27138"/>
                  </a:cubicBezTo>
                  <a:cubicBezTo>
                    <a:pt x="40279" y="26995"/>
                    <a:pt x="40255" y="26853"/>
                    <a:pt x="40255" y="26663"/>
                  </a:cubicBezTo>
                  <a:cubicBezTo>
                    <a:pt x="40184" y="26687"/>
                    <a:pt x="40113" y="26711"/>
                    <a:pt x="40042" y="26758"/>
                  </a:cubicBezTo>
                  <a:cubicBezTo>
                    <a:pt x="39354" y="27327"/>
                    <a:pt x="38666" y="27897"/>
                    <a:pt x="37978" y="28466"/>
                  </a:cubicBezTo>
                  <a:cubicBezTo>
                    <a:pt x="37171" y="29154"/>
                    <a:pt x="36294" y="29771"/>
                    <a:pt x="35369" y="30269"/>
                  </a:cubicBezTo>
                  <a:cubicBezTo>
                    <a:pt x="35131" y="30387"/>
                    <a:pt x="34871" y="30530"/>
                    <a:pt x="34633" y="30672"/>
                  </a:cubicBezTo>
                  <a:cubicBezTo>
                    <a:pt x="33590" y="31336"/>
                    <a:pt x="32427" y="31834"/>
                    <a:pt x="31194" y="32119"/>
                  </a:cubicBezTo>
                  <a:cubicBezTo>
                    <a:pt x="31123" y="32119"/>
                    <a:pt x="31075" y="32143"/>
                    <a:pt x="31004" y="32166"/>
                  </a:cubicBezTo>
                  <a:cubicBezTo>
                    <a:pt x="30316" y="32451"/>
                    <a:pt x="29557" y="32475"/>
                    <a:pt x="28822" y="32593"/>
                  </a:cubicBezTo>
                  <a:cubicBezTo>
                    <a:pt x="28442" y="32617"/>
                    <a:pt x="28063" y="32688"/>
                    <a:pt x="27707" y="32783"/>
                  </a:cubicBezTo>
                  <a:cubicBezTo>
                    <a:pt x="27517" y="32831"/>
                    <a:pt x="27327" y="32854"/>
                    <a:pt x="27138" y="32854"/>
                  </a:cubicBezTo>
                  <a:cubicBezTo>
                    <a:pt x="27019" y="32878"/>
                    <a:pt x="26900" y="32878"/>
                    <a:pt x="26711" y="32902"/>
                  </a:cubicBezTo>
                  <a:close/>
                  <a:moveTo>
                    <a:pt x="72444" y="59422"/>
                  </a:moveTo>
                  <a:cubicBezTo>
                    <a:pt x="72302" y="59137"/>
                    <a:pt x="72017" y="58947"/>
                    <a:pt x="71709" y="58900"/>
                  </a:cubicBezTo>
                  <a:cubicBezTo>
                    <a:pt x="71329" y="58829"/>
                    <a:pt x="70950" y="58734"/>
                    <a:pt x="70594" y="58591"/>
                  </a:cubicBezTo>
                  <a:cubicBezTo>
                    <a:pt x="70143" y="58425"/>
                    <a:pt x="69645" y="58331"/>
                    <a:pt x="69171" y="58378"/>
                  </a:cubicBezTo>
                  <a:cubicBezTo>
                    <a:pt x="68910" y="58378"/>
                    <a:pt x="68649" y="58378"/>
                    <a:pt x="68388" y="58378"/>
                  </a:cubicBezTo>
                  <a:cubicBezTo>
                    <a:pt x="68151" y="58378"/>
                    <a:pt x="67937" y="58212"/>
                    <a:pt x="67890" y="57975"/>
                  </a:cubicBezTo>
                  <a:cubicBezTo>
                    <a:pt x="67819" y="57714"/>
                    <a:pt x="67914" y="57429"/>
                    <a:pt x="68151" y="57311"/>
                  </a:cubicBezTo>
                  <a:cubicBezTo>
                    <a:pt x="68198" y="57287"/>
                    <a:pt x="68222" y="57263"/>
                    <a:pt x="68269" y="57263"/>
                  </a:cubicBezTo>
                  <a:cubicBezTo>
                    <a:pt x="68768" y="57026"/>
                    <a:pt x="69242" y="56741"/>
                    <a:pt x="69669" y="56362"/>
                  </a:cubicBezTo>
                  <a:cubicBezTo>
                    <a:pt x="69882" y="56196"/>
                    <a:pt x="70072" y="55982"/>
                    <a:pt x="70215" y="55745"/>
                  </a:cubicBezTo>
                  <a:cubicBezTo>
                    <a:pt x="70428" y="55389"/>
                    <a:pt x="70499" y="54606"/>
                    <a:pt x="70025" y="54227"/>
                  </a:cubicBezTo>
                  <a:cubicBezTo>
                    <a:pt x="69764" y="53990"/>
                    <a:pt x="69432" y="53824"/>
                    <a:pt x="69052" y="53776"/>
                  </a:cubicBezTo>
                  <a:cubicBezTo>
                    <a:pt x="68388" y="53729"/>
                    <a:pt x="67700" y="53752"/>
                    <a:pt x="67036" y="53871"/>
                  </a:cubicBezTo>
                  <a:cubicBezTo>
                    <a:pt x="66111" y="54085"/>
                    <a:pt x="65209" y="54464"/>
                    <a:pt x="64403" y="54962"/>
                  </a:cubicBezTo>
                  <a:cubicBezTo>
                    <a:pt x="64071" y="55152"/>
                    <a:pt x="63763" y="55365"/>
                    <a:pt x="63454" y="55626"/>
                  </a:cubicBezTo>
                  <a:cubicBezTo>
                    <a:pt x="62909" y="56101"/>
                    <a:pt x="62387" y="56575"/>
                    <a:pt x="61841" y="57050"/>
                  </a:cubicBezTo>
                  <a:cubicBezTo>
                    <a:pt x="60869" y="57856"/>
                    <a:pt x="60086" y="58876"/>
                    <a:pt x="59540" y="60015"/>
                  </a:cubicBezTo>
                  <a:cubicBezTo>
                    <a:pt x="59445" y="60347"/>
                    <a:pt x="59161" y="60584"/>
                    <a:pt x="58805" y="60655"/>
                  </a:cubicBezTo>
                  <a:cubicBezTo>
                    <a:pt x="58805" y="60798"/>
                    <a:pt x="58805" y="60892"/>
                    <a:pt x="58829" y="61035"/>
                  </a:cubicBezTo>
                  <a:cubicBezTo>
                    <a:pt x="58923" y="61035"/>
                    <a:pt x="59018" y="61058"/>
                    <a:pt x="59090" y="61058"/>
                  </a:cubicBezTo>
                  <a:cubicBezTo>
                    <a:pt x="60655" y="61058"/>
                    <a:pt x="62197" y="61058"/>
                    <a:pt x="63763" y="61035"/>
                  </a:cubicBezTo>
                  <a:cubicBezTo>
                    <a:pt x="64000" y="61035"/>
                    <a:pt x="64213" y="61058"/>
                    <a:pt x="64450" y="61106"/>
                  </a:cubicBezTo>
                  <a:cubicBezTo>
                    <a:pt x="65209" y="61367"/>
                    <a:pt x="65969" y="61651"/>
                    <a:pt x="66728" y="61912"/>
                  </a:cubicBezTo>
                  <a:cubicBezTo>
                    <a:pt x="66894" y="61984"/>
                    <a:pt x="67060" y="62031"/>
                    <a:pt x="67226" y="62055"/>
                  </a:cubicBezTo>
                  <a:cubicBezTo>
                    <a:pt x="68483" y="62292"/>
                    <a:pt x="69740" y="62363"/>
                    <a:pt x="71021" y="62316"/>
                  </a:cubicBezTo>
                  <a:cubicBezTo>
                    <a:pt x="71163" y="62292"/>
                    <a:pt x="71282" y="62268"/>
                    <a:pt x="71424" y="62221"/>
                  </a:cubicBezTo>
                  <a:cubicBezTo>
                    <a:pt x="71306" y="62078"/>
                    <a:pt x="71235" y="61960"/>
                    <a:pt x="71163" y="61865"/>
                  </a:cubicBezTo>
                  <a:cubicBezTo>
                    <a:pt x="71021" y="61723"/>
                    <a:pt x="70855" y="61580"/>
                    <a:pt x="70713" y="61414"/>
                  </a:cubicBezTo>
                  <a:cubicBezTo>
                    <a:pt x="70499" y="61224"/>
                    <a:pt x="70452" y="60916"/>
                    <a:pt x="70547" y="60655"/>
                  </a:cubicBezTo>
                  <a:cubicBezTo>
                    <a:pt x="70642" y="60418"/>
                    <a:pt x="70855" y="60276"/>
                    <a:pt x="71116" y="60299"/>
                  </a:cubicBezTo>
                  <a:cubicBezTo>
                    <a:pt x="71163" y="60299"/>
                    <a:pt x="71235" y="60299"/>
                    <a:pt x="71306" y="60276"/>
                  </a:cubicBezTo>
                  <a:cubicBezTo>
                    <a:pt x="71756" y="60110"/>
                    <a:pt x="72231" y="59944"/>
                    <a:pt x="72444" y="59422"/>
                  </a:cubicBezTo>
                  <a:close/>
                  <a:moveTo>
                    <a:pt x="23579" y="4271"/>
                  </a:moveTo>
                  <a:cubicBezTo>
                    <a:pt x="23413" y="4057"/>
                    <a:pt x="23176" y="3915"/>
                    <a:pt x="22939" y="3820"/>
                  </a:cubicBezTo>
                  <a:cubicBezTo>
                    <a:pt x="22204" y="3417"/>
                    <a:pt x="21350" y="3535"/>
                    <a:pt x="20591" y="3251"/>
                  </a:cubicBezTo>
                  <a:cubicBezTo>
                    <a:pt x="20472" y="3227"/>
                    <a:pt x="20353" y="3203"/>
                    <a:pt x="20211" y="3203"/>
                  </a:cubicBezTo>
                  <a:lnTo>
                    <a:pt x="20092" y="3203"/>
                  </a:lnTo>
                  <a:lnTo>
                    <a:pt x="19144" y="3203"/>
                  </a:lnTo>
                  <a:cubicBezTo>
                    <a:pt x="18835" y="3203"/>
                    <a:pt x="18551" y="3274"/>
                    <a:pt x="18266" y="3393"/>
                  </a:cubicBezTo>
                  <a:cubicBezTo>
                    <a:pt x="17839" y="3559"/>
                    <a:pt x="17388" y="3725"/>
                    <a:pt x="16961" y="3891"/>
                  </a:cubicBezTo>
                  <a:cubicBezTo>
                    <a:pt x="16724" y="3962"/>
                    <a:pt x="16487" y="4081"/>
                    <a:pt x="16273" y="4223"/>
                  </a:cubicBezTo>
                  <a:cubicBezTo>
                    <a:pt x="15941" y="4508"/>
                    <a:pt x="15562" y="4745"/>
                    <a:pt x="15182" y="4982"/>
                  </a:cubicBezTo>
                  <a:cubicBezTo>
                    <a:pt x="14708" y="5267"/>
                    <a:pt x="14305" y="5647"/>
                    <a:pt x="13973" y="6097"/>
                  </a:cubicBezTo>
                  <a:cubicBezTo>
                    <a:pt x="13783" y="6311"/>
                    <a:pt x="13569" y="6524"/>
                    <a:pt x="13379" y="6738"/>
                  </a:cubicBezTo>
                  <a:cubicBezTo>
                    <a:pt x="13308" y="6833"/>
                    <a:pt x="13213" y="6880"/>
                    <a:pt x="13166" y="6975"/>
                  </a:cubicBezTo>
                  <a:cubicBezTo>
                    <a:pt x="12858" y="7402"/>
                    <a:pt x="12573" y="7853"/>
                    <a:pt x="12241" y="8280"/>
                  </a:cubicBezTo>
                  <a:cubicBezTo>
                    <a:pt x="12075" y="8564"/>
                    <a:pt x="11956" y="8896"/>
                    <a:pt x="11933" y="9228"/>
                  </a:cubicBezTo>
                  <a:cubicBezTo>
                    <a:pt x="12217" y="9157"/>
                    <a:pt x="12431" y="9133"/>
                    <a:pt x="12644" y="9062"/>
                  </a:cubicBezTo>
                  <a:cubicBezTo>
                    <a:pt x="13593" y="8778"/>
                    <a:pt x="14589" y="8612"/>
                    <a:pt x="15586" y="8588"/>
                  </a:cubicBezTo>
                  <a:cubicBezTo>
                    <a:pt x="16629" y="8564"/>
                    <a:pt x="17673" y="8540"/>
                    <a:pt x="18717" y="8564"/>
                  </a:cubicBezTo>
                  <a:cubicBezTo>
                    <a:pt x="19571" y="8517"/>
                    <a:pt x="20425" y="8612"/>
                    <a:pt x="21231" y="8825"/>
                  </a:cubicBezTo>
                  <a:cubicBezTo>
                    <a:pt x="21350" y="8849"/>
                    <a:pt x="21492" y="8849"/>
                    <a:pt x="21611" y="8849"/>
                  </a:cubicBezTo>
                  <a:cubicBezTo>
                    <a:pt x="21634" y="8801"/>
                    <a:pt x="21658" y="8754"/>
                    <a:pt x="21658" y="8707"/>
                  </a:cubicBezTo>
                  <a:cubicBezTo>
                    <a:pt x="21658" y="8564"/>
                    <a:pt x="21658" y="8422"/>
                    <a:pt x="21658" y="8280"/>
                  </a:cubicBezTo>
                  <a:cubicBezTo>
                    <a:pt x="21611" y="7307"/>
                    <a:pt x="21919" y="6358"/>
                    <a:pt x="22536" y="5599"/>
                  </a:cubicBezTo>
                  <a:cubicBezTo>
                    <a:pt x="22868" y="5172"/>
                    <a:pt x="23224" y="4745"/>
                    <a:pt x="23579" y="4271"/>
                  </a:cubicBezTo>
                  <a:close/>
                  <a:moveTo>
                    <a:pt x="21658" y="57026"/>
                  </a:moveTo>
                  <a:cubicBezTo>
                    <a:pt x="21682" y="56931"/>
                    <a:pt x="21682" y="56860"/>
                    <a:pt x="21706" y="56765"/>
                  </a:cubicBezTo>
                  <a:cubicBezTo>
                    <a:pt x="21658" y="55199"/>
                    <a:pt x="21658" y="53634"/>
                    <a:pt x="21587" y="52068"/>
                  </a:cubicBezTo>
                  <a:cubicBezTo>
                    <a:pt x="21492" y="50052"/>
                    <a:pt x="21207" y="48036"/>
                    <a:pt x="20994" y="46043"/>
                  </a:cubicBezTo>
                  <a:cubicBezTo>
                    <a:pt x="20828" y="44738"/>
                    <a:pt x="20686" y="43434"/>
                    <a:pt x="20543" y="42105"/>
                  </a:cubicBezTo>
                  <a:cubicBezTo>
                    <a:pt x="20472" y="40801"/>
                    <a:pt x="20235" y="39496"/>
                    <a:pt x="19903" y="38215"/>
                  </a:cubicBezTo>
                  <a:cubicBezTo>
                    <a:pt x="19879" y="38168"/>
                    <a:pt x="19903" y="38049"/>
                    <a:pt x="19737" y="38073"/>
                  </a:cubicBezTo>
                  <a:cubicBezTo>
                    <a:pt x="19713" y="38120"/>
                    <a:pt x="19666" y="38192"/>
                    <a:pt x="19642" y="38263"/>
                  </a:cubicBezTo>
                  <a:cubicBezTo>
                    <a:pt x="19547" y="38547"/>
                    <a:pt x="19428" y="38808"/>
                    <a:pt x="19310" y="39093"/>
                  </a:cubicBezTo>
                  <a:cubicBezTo>
                    <a:pt x="19215" y="39235"/>
                    <a:pt x="19144" y="39425"/>
                    <a:pt x="19167" y="39615"/>
                  </a:cubicBezTo>
                  <a:cubicBezTo>
                    <a:pt x="19167" y="39805"/>
                    <a:pt x="19072" y="39994"/>
                    <a:pt x="18930" y="40137"/>
                  </a:cubicBezTo>
                  <a:cubicBezTo>
                    <a:pt x="18503" y="40635"/>
                    <a:pt x="18052" y="41157"/>
                    <a:pt x="17602" y="41679"/>
                  </a:cubicBezTo>
                  <a:cubicBezTo>
                    <a:pt x="17720" y="42011"/>
                    <a:pt x="17863" y="42343"/>
                    <a:pt x="17981" y="42675"/>
                  </a:cubicBezTo>
                  <a:cubicBezTo>
                    <a:pt x="18147" y="43244"/>
                    <a:pt x="18266" y="43813"/>
                    <a:pt x="18456" y="44383"/>
                  </a:cubicBezTo>
                  <a:cubicBezTo>
                    <a:pt x="18883" y="45735"/>
                    <a:pt x="19286" y="47063"/>
                    <a:pt x="19594" y="48439"/>
                  </a:cubicBezTo>
                  <a:cubicBezTo>
                    <a:pt x="19974" y="50099"/>
                    <a:pt x="20330" y="51784"/>
                    <a:pt x="20709" y="53468"/>
                  </a:cubicBezTo>
                  <a:cubicBezTo>
                    <a:pt x="20946" y="54535"/>
                    <a:pt x="21207" y="55579"/>
                    <a:pt x="21468" y="56623"/>
                  </a:cubicBezTo>
                  <a:cubicBezTo>
                    <a:pt x="21492" y="56765"/>
                    <a:pt x="21492" y="56931"/>
                    <a:pt x="21658" y="57026"/>
                  </a:cubicBezTo>
                  <a:close/>
                  <a:moveTo>
                    <a:pt x="58046" y="61984"/>
                  </a:moveTo>
                  <a:cubicBezTo>
                    <a:pt x="58236" y="62505"/>
                    <a:pt x="58330" y="62956"/>
                    <a:pt x="58805" y="63170"/>
                  </a:cubicBezTo>
                  <a:cubicBezTo>
                    <a:pt x="58971" y="63264"/>
                    <a:pt x="59113" y="63431"/>
                    <a:pt x="59161" y="63597"/>
                  </a:cubicBezTo>
                  <a:cubicBezTo>
                    <a:pt x="59303" y="63905"/>
                    <a:pt x="59445" y="64213"/>
                    <a:pt x="59564" y="64522"/>
                  </a:cubicBezTo>
                  <a:cubicBezTo>
                    <a:pt x="59754" y="64901"/>
                    <a:pt x="59943" y="65281"/>
                    <a:pt x="60181" y="65637"/>
                  </a:cubicBezTo>
                  <a:cubicBezTo>
                    <a:pt x="60442" y="66182"/>
                    <a:pt x="60774" y="66728"/>
                    <a:pt x="61153" y="67202"/>
                  </a:cubicBezTo>
                  <a:cubicBezTo>
                    <a:pt x="61367" y="67487"/>
                    <a:pt x="61604" y="67771"/>
                    <a:pt x="61794" y="68056"/>
                  </a:cubicBezTo>
                  <a:cubicBezTo>
                    <a:pt x="61960" y="68388"/>
                    <a:pt x="62339" y="68507"/>
                    <a:pt x="62671" y="68364"/>
                  </a:cubicBezTo>
                  <a:cubicBezTo>
                    <a:pt x="62766" y="68151"/>
                    <a:pt x="62909" y="67937"/>
                    <a:pt x="63027" y="67677"/>
                  </a:cubicBezTo>
                  <a:cubicBezTo>
                    <a:pt x="63241" y="67250"/>
                    <a:pt x="63430" y="66799"/>
                    <a:pt x="63620" y="66348"/>
                  </a:cubicBezTo>
                  <a:cubicBezTo>
                    <a:pt x="63810" y="65897"/>
                    <a:pt x="64000" y="65399"/>
                    <a:pt x="64189" y="64925"/>
                  </a:cubicBezTo>
                  <a:cubicBezTo>
                    <a:pt x="64308" y="64522"/>
                    <a:pt x="64332" y="64095"/>
                    <a:pt x="64308" y="63668"/>
                  </a:cubicBezTo>
                  <a:cubicBezTo>
                    <a:pt x="64284" y="63431"/>
                    <a:pt x="64118" y="63217"/>
                    <a:pt x="63881" y="63170"/>
                  </a:cubicBezTo>
                  <a:cubicBezTo>
                    <a:pt x="63644" y="63075"/>
                    <a:pt x="63430" y="62980"/>
                    <a:pt x="63169" y="62909"/>
                  </a:cubicBezTo>
                  <a:cubicBezTo>
                    <a:pt x="62743" y="62743"/>
                    <a:pt x="62292" y="62624"/>
                    <a:pt x="61817" y="62553"/>
                  </a:cubicBezTo>
                  <a:cubicBezTo>
                    <a:pt x="61082" y="62482"/>
                    <a:pt x="60370" y="62339"/>
                    <a:pt x="59635" y="62221"/>
                  </a:cubicBezTo>
                  <a:cubicBezTo>
                    <a:pt x="59137" y="62150"/>
                    <a:pt x="58639" y="62078"/>
                    <a:pt x="58046" y="62007"/>
                  </a:cubicBezTo>
                  <a:close/>
                  <a:moveTo>
                    <a:pt x="57571" y="54772"/>
                  </a:moveTo>
                  <a:lnTo>
                    <a:pt x="54606" y="54772"/>
                  </a:lnTo>
                  <a:cubicBezTo>
                    <a:pt x="54250" y="54772"/>
                    <a:pt x="54156" y="54915"/>
                    <a:pt x="54132" y="55294"/>
                  </a:cubicBezTo>
                  <a:cubicBezTo>
                    <a:pt x="54061" y="56172"/>
                    <a:pt x="54322" y="57002"/>
                    <a:pt x="54488" y="57856"/>
                  </a:cubicBezTo>
                  <a:cubicBezTo>
                    <a:pt x="54511" y="57927"/>
                    <a:pt x="54535" y="58022"/>
                    <a:pt x="54606" y="58070"/>
                  </a:cubicBezTo>
                  <a:cubicBezTo>
                    <a:pt x="54938" y="58568"/>
                    <a:pt x="55223" y="59090"/>
                    <a:pt x="55413" y="59659"/>
                  </a:cubicBezTo>
                  <a:cubicBezTo>
                    <a:pt x="55745" y="59778"/>
                    <a:pt x="56006" y="59896"/>
                    <a:pt x="56290" y="60015"/>
                  </a:cubicBezTo>
                  <a:cubicBezTo>
                    <a:pt x="56694" y="60181"/>
                    <a:pt x="57144" y="60276"/>
                    <a:pt x="57571" y="60299"/>
                  </a:cubicBezTo>
                  <a:cubicBezTo>
                    <a:pt x="57666" y="59778"/>
                    <a:pt x="57666" y="55342"/>
                    <a:pt x="57571" y="54772"/>
                  </a:cubicBezTo>
                  <a:close/>
                  <a:moveTo>
                    <a:pt x="52353" y="87816"/>
                  </a:moveTo>
                  <a:cubicBezTo>
                    <a:pt x="52377" y="88337"/>
                    <a:pt x="52495" y="88859"/>
                    <a:pt x="52709" y="89357"/>
                  </a:cubicBezTo>
                  <a:cubicBezTo>
                    <a:pt x="52780" y="89547"/>
                    <a:pt x="52851" y="89737"/>
                    <a:pt x="52898" y="89950"/>
                  </a:cubicBezTo>
                  <a:cubicBezTo>
                    <a:pt x="53064" y="90520"/>
                    <a:pt x="53254" y="91089"/>
                    <a:pt x="53491" y="91635"/>
                  </a:cubicBezTo>
                  <a:cubicBezTo>
                    <a:pt x="53776" y="92394"/>
                    <a:pt x="54084" y="93176"/>
                    <a:pt x="54369" y="93936"/>
                  </a:cubicBezTo>
                  <a:cubicBezTo>
                    <a:pt x="54654" y="94718"/>
                    <a:pt x="54891" y="95501"/>
                    <a:pt x="55152" y="96308"/>
                  </a:cubicBezTo>
                  <a:cubicBezTo>
                    <a:pt x="55199" y="96403"/>
                    <a:pt x="55247" y="96521"/>
                    <a:pt x="55318" y="96687"/>
                  </a:cubicBezTo>
                  <a:cubicBezTo>
                    <a:pt x="55436" y="96592"/>
                    <a:pt x="55579" y="96497"/>
                    <a:pt x="55697" y="96403"/>
                  </a:cubicBezTo>
                  <a:cubicBezTo>
                    <a:pt x="56030" y="96023"/>
                    <a:pt x="56314" y="95596"/>
                    <a:pt x="56504" y="95122"/>
                  </a:cubicBezTo>
                  <a:cubicBezTo>
                    <a:pt x="56551" y="94979"/>
                    <a:pt x="56599" y="94837"/>
                    <a:pt x="56599" y="94671"/>
                  </a:cubicBezTo>
                  <a:cubicBezTo>
                    <a:pt x="56623" y="93841"/>
                    <a:pt x="56646" y="93010"/>
                    <a:pt x="56172" y="92275"/>
                  </a:cubicBezTo>
                  <a:cubicBezTo>
                    <a:pt x="56124" y="92180"/>
                    <a:pt x="56077" y="92085"/>
                    <a:pt x="56053" y="91990"/>
                  </a:cubicBezTo>
                  <a:cubicBezTo>
                    <a:pt x="55792" y="91374"/>
                    <a:pt x="55436" y="90804"/>
                    <a:pt x="54962" y="90330"/>
                  </a:cubicBezTo>
                  <a:cubicBezTo>
                    <a:pt x="54701" y="90069"/>
                    <a:pt x="54440" y="89784"/>
                    <a:pt x="54227" y="89476"/>
                  </a:cubicBezTo>
                  <a:cubicBezTo>
                    <a:pt x="53681" y="88859"/>
                    <a:pt x="53112" y="88314"/>
                    <a:pt x="52471" y="87816"/>
                  </a:cubicBezTo>
                  <a:cubicBezTo>
                    <a:pt x="52448" y="87816"/>
                    <a:pt x="52400" y="87816"/>
                    <a:pt x="52353" y="87816"/>
                  </a:cubicBezTo>
                  <a:close/>
                  <a:moveTo>
                    <a:pt x="20140" y="36104"/>
                  </a:moveTo>
                  <a:cubicBezTo>
                    <a:pt x="20211" y="36555"/>
                    <a:pt x="20306" y="37005"/>
                    <a:pt x="20448" y="37432"/>
                  </a:cubicBezTo>
                  <a:cubicBezTo>
                    <a:pt x="20852" y="38642"/>
                    <a:pt x="21160" y="39899"/>
                    <a:pt x="21326" y="41157"/>
                  </a:cubicBezTo>
                  <a:cubicBezTo>
                    <a:pt x="21421" y="42034"/>
                    <a:pt x="21563" y="42912"/>
                    <a:pt x="21682" y="43790"/>
                  </a:cubicBezTo>
                  <a:cubicBezTo>
                    <a:pt x="21895" y="45426"/>
                    <a:pt x="22109" y="47087"/>
                    <a:pt x="22322" y="48724"/>
                  </a:cubicBezTo>
                  <a:cubicBezTo>
                    <a:pt x="22346" y="49032"/>
                    <a:pt x="22417" y="49364"/>
                    <a:pt x="22536" y="49672"/>
                  </a:cubicBezTo>
                  <a:cubicBezTo>
                    <a:pt x="22536" y="49459"/>
                    <a:pt x="22559" y="49388"/>
                    <a:pt x="22559" y="49293"/>
                  </a:cubicBezTo>
                  <a:cubicBezTo>
                    <a:pt x="22559" y="47609"/>
                    <a:pt x="22559" y="45901"/>
                    <a:pt x="22559" y="44193"/>
                  </a:cubicBezTo>
                  <a:cubicBezTo>
                    <a:pt x="22536" y="43718"/>
                    <a:pt x="22488" y="43220"/>
                    <a:pt x="22417" y="42746"/>
                  </a:cubicBezTo>
                  <a:cubicBezTo>
                    <a:pt x="22346" y="42272"/>
                    <a:pt x="22299" y="41773"/>
                    <a:pt x="22299" y="41299"/>
                  </a:cubicBezTo>
                  <a:cubicBezTo>
                    <a:pt x="22322" y="40208"/>
                    <a:pt x="22322" y="39117"/>
                    <a:pt x="22322" y="38025"/>
                  </a:cubicBezTo>
                  <a:cubicBezTo>
                    <a:pt x="22346" y="37859"/>
                    <a:pt x="22346" y="37693"/>
                    <a:pt x="22299" y="37527"/>
                  </a:cubicBezTo>
                  <a:cubicBezTo>
                    <a:pt x="22180" y="37148"/>
                    <a:pt x="22132" y="36745"/>
                    <a:pt x="22156" y="36341"/>
                  </a:cubicBezTo>
                  <a:cubicBezTo>
                    <a:pt x="22156" y="36009"/>
                    <a:pt x="22038" y="35701"/>
                    <a:pt x="21800" y="35464"/>
                  </a:cubicBezTo>
                  <a:close/>
                  <a:moveTo>
                    <a:pt x="22915" y="35013"/>
                  </a:moveTo>
                  <a:cubicBezTo>
                    <a:pt x="22868" y="35037"/>
                    <a:pt x="22844" y="35037"/>
                    <a:pt x="22820" y="35060"/>
                  </a:cubicBezTo>
                  <a:cubicBezTo>
                    <a:pt x="22797" y="35132"/>
                    <a:pt x="22725" y="35203"/>
                    <a:pt x="22749" y="35274"/>
                  </a:cubicBezTo>
                  <a:cubicBezTo>
                    <a:pt x="22749" y="35985"/>
                    <a:pt x="22844" y="36673"/>
                    <a:pt x="22986" y="37361"/>
                  </a:cubicBezTo>
                  <a:cubicBezTo>
                    <a:pt x="23034" y="37599"/>
                    <a:pt x="23081" y="37859"/>
                    <a:pt x="23081" y="38120"/>
                  </a:cubicBezTo>
                  <a:cubicBezTo>
                    <a:pt x="23105" y="39140"/>
                    <a:pt x="23105" y="40160"/>
                    <a:pt x="23129" y="41157"/>
                  </a:cubicBezTo>
                  <a:cubicBezTo>
                    <a:pt x="23129" y="41441"/>
                    <a:pt x="23129" y="41726"/>
                    <a:pt x="23176" y="41987"/>
                  </a:cubicBezTo>
                  <a:cubicBezTo>
                    <a:pt x="23224" y="42509"/>
                    <a:pt x="23319" y="43007"/>
                    <a:pt x="23342" y="43505"/>
                  </a:cubicBezTo>
                  <a:cubicBezTo>
                    <a:pt x="23390" y="44762"/>
                    <a:pt x="23390" y="46019"/>
                    <a:pt x="23413" y="47277"/>
                  </a:cubicBezTo>
                  <a:cubicBezTo>
                    <a:pt x="23437" y="48534"/>
                    <a:pt x="23437" y="49815"/>
                    <a:pt x="23437" y="51096"/>
                  </a:cubicBezTo>
                  <a:cubicBezTo>
                    <a:pt x="23461" y="51191"/>
                    <a:pt x="23461" y="51285"/>
                    <a:pt x="23485" y="51380"/>
                  </a:cubicBezTo>
                  <a:cubicBezTo>
                    <a:pt x="23627" y="49744"/>
                    <a:pt x="23722" y="48131"/>
                    <a:pt x="23793" y="46494"/>
                  </a:cubicBezTo>
                  <a:cubicBezTo>
                    <a:pt x="23840" y="45426"/>
                    <a:pt x="23817" y="44359"/>
                    <a:pt x="23912" y="43315"/>
                  </a:cubicBezTo>
                  <a:cubicBezTo>
                    <a:pt x="23983" y="42366"/>
                    <a:pt x="24101" y="41418"/>
                    <a:pt x="24125" y="40445"/>
                  </a:cubicBezTo>
                  <a:cubicBezTo>
                    <a:pt x="24125" y="40065"/>
                    <a:pt x="24172" y="39686"/>
                    <a:pt x="24220" y="39306"/>
                  </a:cubicBezTo>
                  <a:cubicBezTo>
                    <a:pt x="24267" y="38879"/>
                    <a:pt x="24315" y="38429"/>
                    <a:pt x="24339" y="38002"/>
                  </a:cubicBezTo>
                  <a:cubicBezTo>
                    <a:pt x="23603" y="37124"/>
                    <a:pt x="23319" y="36057"/>
                    <a:pt x="22915" y="35013"/>
                  </a:cubicBezTo>
                  <a:close/>
                  <a:moveTo>
                    <a:pt x="25121" y="38856"/>
                  </a:moveTo>
                  <a:cubicBezTo>
                    <a:pt x="25074" y="38998"/>
                    <a:pt x="25026" y="39164"/>
                    <a:pt x="25026" y="39306"/>
                  </a:cubicBezTo>
                  <a:cubicBezTo>
                    <a:pt x="24979" y="40018"/>
                    <a:pt x="24955" y="40706"/>
                    <a:pt x="24932" y="41418"/>
                  </a:cubicBezTo>
                  <a:cubicBezTo>
                    <a:pt x="24884" y="41916"/>
                    <a:pt x="24860" y="42438"/>
                    <a:pt x="24813" y="42936"/>
                  </a:cubicBezTo>
                  <a:cubicBezTo>
                    <a:pt x="24718" y="43600"/>
                    <a:pt x="24694" y="44240"/>
                    <a:pt x="24694" y="44905"/>
                  </a:cubicBezTo>
                  <a:cubicBezTo>
                    <a:pt x="24694" y="44976"/>
                    <a:pt x="24671" y="45094"/>
                    <a:pt x="24837" y="45094"/>
                  </a:cubicBezTo>
                  <a:cubicBezTo>
                    <a:pt x="24932" y="44881"/>
                    <a:pt x="25003" y="44667"/>
                    <a:pt x="25074" y="44454"/>
                  </a:cubicBezTo>
                  <a:cubicBezTo>
                    <a:pt x="25382" y="43481"/>
                    <a:pt x="25762" y="42532"/>
                    <a:pt x="26236" y="41631"/>
                  </a:cubicBezTo>
                  <a:cubicBezTo>
                    <a:pt x="26473" y="41157"/>
                    <a:pt x="26639" y="40659"/>
                    <a:pt x="26853" y="40160"/>
                  </a:cubicBezTo>
                  <a:cubicBezTo>
                    <a:pt x="26877" y="40018"/>
                    <a:pt x="26900" y="39899"/>
                    <a:pt x="26924" y="39757"/>
                  </a:cubicBezTo>
                  <a:cubicBezTo>
                    <a:pt x="26260" y="39567"/>
                    <a:pt x="25643" y="39259"/>
                    <a:pt x="25121" y="38856"/>
                  </a:cubicBezTo>
                  <a:close/>
                  <a:moveTo>
                    <a:pt x="36460" y="121950"/>
                  </a:moveTo>
                  <a:cubicBezTo>
                    <a:pt x="36982" y="122424"/>
                    <a:pt x="36982" y="122424"/>
                    <a:pt x="37290" y="122472"/>
                  </a:cubicBezTo>
                  <a:cubicBezTo>
                    <a:pt x="38737" y="122733"/>
                    <a:pt x="40089" y="122116"/>
                    <a:pt x="40943" y="120716"/>
                  </a:cubicBezTo>
                  <a:cubicBezTo>
                    <a:pt x="40753" y="120621"/>
                    <a:pt x="40564" y="120574"/>
                    <a:pt x="40350" y="120598"/>
                  </a:cubicBezTo>
                  <a:cubicBezTo>
                    <a:pt x="39662" y="120621"/>
                    <a:pt x="38998" y="120621"/>
                    <a:pt x="38310" y="120669"/>
                  </a:cubicBezTo>
                  <a:cubicBezTo>
                    <a:pt x="37859" y="120693"/>
                    <a:pt x="37432" y="120811"/>
                    <a:pt x="37053" y="121048"/>
                  </a:cubicBezTo>
                  <a:cubicBezTo>
                    <a:pt x="36673" y="121191"/>
                    <a:pt x="36460" y="121547"/>
                    <a:pt x="36460" y="121950"/>
                  </a:cubicBezTo>
                  <a:close/>
                  <a:moveTo>
                    <a:pt x="52282" y="120147"/>
                  </a:moveTo>
                  <a:cubicBezTo>
                    <a:pt x="52353" y="120242"/>
                    <a:pt x="52424" y="120337"/>
                    <a:pt x="52519" y="120432"/>
                  </a:cubicBezTo>
                  <a:cubicBezTo>
                    <a:pt x="52875" y="120740"/>
                    <a:pt x="53325" y="120930"/>
                    <a:pt x="53776" y="120954"/>
                  </a:cubicBezTo>
                  <a:cubicBezTo>
                    <a:pt x="54749" y="120977"/>
                    <a:pt x="55721" y="121001"/>
                    <a:pt x="56694" y="121001"/>
                  </a:cubicBezTo>
                  <a:cubicBezTo>
                    <a:pt x="56931" y="121025"/>
                    <a:pt x="57144" y="120977"/>
                    <a:pt x="57358" y="120859"/>
                  </a:cubicBezTo>
                  <a:cubicBezTo>
                    <a:pt x="57405" y="120693"/>
                    <a:pt x="57358" y="120503"/>
                    <a:pt x="57216" y="120384"/>
                  </a:cubicBezTo>
                  <a:cubicBezTo>
                    <a:pt x="57050" y="120218"/>
                    <a:pt x="56883" y="120052"/>
                    <a:pt x="56717" y="119886"/>
                  </a:cubicBezTo>
                  <a:cubicBezTo>
                    <a:pt x="56551" y="119696"/>
                    <a:pt x="56290" y="119602"/>
                    <a:pt x="56053" y="119578"/>
                  </a:cubicBezTo>
                  <a:cubicBezTo>
                    <a:pt x="54772" y="119530"/>
                    <a:pt x="53515" y="119602"/>
                    <a:pt x="52282" y="120147"/>
                  </a:cubicBezTo>
                  <a:close/>
                  <a:moveTo>
                    <a:pt x="25501" y="33305"/>
                  </a:moveTo>
                  <a:lnTo>
                    <a:pt x="25501" y="35511"/>
                  </a:lnTo>
                  <a:cubicBezTo>
                    <a:pt x="25525" y="35630"/>
                    <a:pt x="25548" y="35772"/>
                    <a:pt x="25572" y="35891"/>
                  </a:cubicBezTo>
                  <a:lnTo>
                    <a:pt x="26805" y="35891"/>
                  </a:lnTo>
                  <a:cubicBezTo>
                    <a:pt x="27019" y="35914"/>
                    <a:pt x="27209" y="35772"/>
                    <a:pt x="27256" y="35582"/>
                  </a:cubicBezTo>
                  <a:cubicBezTo>
                    <a:pt x="26900" y="34705"/>
                    <a:pt x="26284" y="34017"/>
                    <a:pt x="25525" y="33305"/>
                  </a:cubicBezTo>
                  <a:close/>
                  <a:moveTo>
                    <a:pt x="44335" y="88266"/>
                  </a:moveTo>
                  <a:cubicBezTo>
                    <a:pt x="44335" y="88741"/>
                    <a:pt x="44620" y="88954"/>
                    <a:pt x="44928" y="89168"/>
                  </a:cubicBezTo>
                  <a:cubicBezTo>
                    <a:pt x="45308" y="89429"/>
                    <a:pt x="45782" y="89500"/>
                    <a:pt x="46233" y="89381"/>
                  </a:cubicBezTo>
                  <a:cubicBezTo>
                    <a:pt x="46707" y="89096"/>
                    <a:pt x="46755" y="88598"/>
                    <a:pt x="47016" y="88195"/>
                  </a:cubicBezTo>
                  <a:close/>
                  <a:moveTo>
                    <a:pt x="17199" y="37741"/>
                  </a:moveTo>
                  <a:lnTo>
                    <a:pt x="18574" y="38215"/>
                  </a:lnTo>
                  <a:cubicBezTo>
                    <a:pt x="18812" y="37670"/>
                    <a:pt x="19025" y="37172"/>
                    <a:pt x="18883" y="36579"/>
                  </a:cubicBezTo>
                  <a:cubicBezTo>
                    <a:pt x="18669" y="36531"/>
                    <a:pt x="18432" y="36460"/>
                    <a:pt x="18290" y="36650"/>
                  </a:cubicBezTo>
                  <a:cubicBezTo>
                    <a:pt x="17934" y="36982"/>
                    <a:pt x="17626" y="37314"/>
                    <a:pt x="17199" y="37741"/>
                  </a:cubicBezTo>
                  <a:close/>
                  <a:moveTo>
                    <a:pt x="15823" y="43149"/>
                  </a:moveTo>
                  <a:cubicBezTo>
                    <a:pt x="15894" y="43220"/>
                    <a:pt x="16013" y="43292"/>
                    <a:pt x="16107" y="43363"/>
                  </a:cubicBezTo>
                  <a:cubicBezTo>
                    <a:pt x="16250" y="43458"/>
                    <a:pt x="16416" y="43529"/>
                    <a:pt x="16582" y="43600"/>
                  </a:cubicBezTo>
                  <a:cubicBezTo>
                    <a:pt x="16677" y="43197"/>
                    <a:pt x="16677" y="42770"/>
                    <a:pt x="16606" y="42366"/>
                  </a:cubicBezTo>
                  <a:cubicBezTo>
                    <a:pt x="16250" y="42509"/>
                    <a:pt x="15965" y="42793"/>
                    <a:pt x="15823" y="43149"/>
                  </a:cubicBezTo>
                  <a:close/>
                  <a:moveTo>
                    <a:pt x="27849" y="41014"/>
                  </a:moveTo>
                  <a:cubicBezTo>
                    <a:pt x="27588" y="41299"/>
                    <a:pt x="27446" y="41631"/>
                    <a:pt x="27398" y="42011"/>
                  </a:cubicBezTo>
                  <a:cubicBezTo>
                    <a:pt x="27683" y="42105"/>
                    <a:pt x="27992" y="42153"/>
                    <a:pt x="28300" y="42153"/>
                  </a:cubicBezTo>
                  <a:cubicBezTo>
                    <a:pt x="28324" y="41702"/>
                    <a:pt x="28086" y="41418"/>
                    <a:pt x="27849" y="41014"/>
                  </a:cubicBezTo>
                  <a:close/>
                  <a:moveTo>
                    <a:pt x="24505" y="35701"/>
                  </a:moveTo>
                  <a:lnTo>
                    <a:pt x="24505" y="34135"/>
                  </a:lnTo>
                  <a:cubicBezTo>
                    <a:pt x="24505" y="34112"/>
                    <a:pt x="24457" y="34088"/>
                    <a:pt x="24410" y="34017"/>
                  </a:cubicBezTo>
                  <a:cubicBezTo>
                    <a:pt x="24244" y="34088"/>
                    <a:pt x="24078" y="34206"/>
                    <a:pt x="24006" y="34372"/>
                  </a:cubicBezTo>
                  <a:cubicBezTo>
                    <a:pt x="24006" y="34871"/>
                    <a:pt x="24196" y="35345"/>
                    <a:pt x="24505" y="35701"/>
                  </a:cubicBezTo>
                  <a:close/>
                  <a:moveTo>
                    <a:pt x="23413" y="54108"/>
                  </a:moveTo>
                  <a:cubicBezTo>
                    <a:pt x="23319" y="54369"/>
                    <a:pt x="23247" y="54654"/>
                    <a:pt x="23200" y="54915"/>
                  </a:cubicBezTo>
                  <a:cubicBezTo>
                    <a:pt x="23152" y="55674"/>
                    <a:pt x="23176" y="56433"/>
                    <a:pt x="23271" y="57192"/>
                  </a:cubicBezTo>
                  <a:cubicBezTo>
                    <a:pt x="23319" y="56219"/>
                    <a:pt x="23366" y="55247"/>
                    <a:pt x="23413" y="541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1881;p68">
              <a:extLst>
                <a:ext uri="{FF2B5EF4-FFF2-40B4-BE49-F238E27FC236}">
                  <a16:creationId xmlns:a16="http://schemas.microsoft.com/office/drawing/2014/main" id="{8CE39535-4DD3-652C-1C73-EE528B1E9AAE}"/>
                </a:ext>
              </a:extLst>
            </p:cNvPr>
            <p:cNvSpPr/>
            <p:nvPr/>
          </p:nvSpPr>
          <p:spPr>
            <a:xfrm>
              <a:off x="7066925" y="2831500"/>
              <a:ext cx="337450" cy="240175"/>
            </a:xfrm>
            <a:custGeom>
              <a:avLst/>
              <a:gdLst/>
              <a:ahLst/>
              <a:cxnLst/>
              <a:rect l="l" t="t" r="r" b="b"/>
              <a:pathLst>
                <a:path w="13498" h="9607" extrusionOk="0">
                  <a:moveTo>
                    <a:pt x="1068" y="2182"/>
                  </a:moveTo>
                  <a:cubicBezTo>
                    <a:pt x="1092" y="2728"/>
                    <a:pt x="1115" y="3226"/>
                    <a:pt x="1115" y="3700"/>
                  </a:cubicBezTo>
                  <a:cubicBezTo>
                    <a:pt x="1139" y="4626"/>
                    <a:pt x="1542" y="5480"/>
                    <a:pt x="2230" y="6073"/>
                  </a:cubicBezTo>
                  <a:cubicBezTo>
                    <a:pt x="2515" y="6310"/>
                    <a:pt x="2800" y="6500"/>
                    <a:pt x="3132" y="6689"/>
                  </a:cubicBezTo>
                  <a:cubicBezTo>
                    <a:pt x="4247" y="7330"/>
                    <a:pt x="5456" y="7828"/>
                    <a:pt x="6713" y="8160"/>
                  </a:cubicBezTo>
                  <a:cubicBezTo>
                    <a:pt x="7496" y="8397"/>
                    <a:pt x="8327" y="8492"/>
                    <a:pt x="9157" y="8397"/>
                  </a:cubicBezTo>
                  <a:cubicBezTo>
                    <a:pt x="9370" y="8350"/>
                    <a:pt x="9584" y="8302"/>
                    <a:pt x="9773" y="8207"/>
                  </a:cubicBezTo>
                  <a:cubicBezTo>
                    <a:pt x="10106" y="8089"/>
                    <a:pt x="10438" y="7947"/>
                    <a:pt x="10770" y="7780"/>
                  </a:cubicBezTo>
                  <a:cubicBezTo>
                    <a:pt x="11505" y="7425"/>
                    <a:pt x="12146" y="6927"/>
                    <a:pt x="12667" y="6310"/>
                  </a:cubicBezTo>
                  <a:cubicBezTo>
                    <a:pt x="12905" y="6025"/>
                    <a:pt x="13213" y="6025"/>
                    <a:pt x="13403" y="6310"/>
                  </a:cubicBezTo>
                  <a:cubicBezTo>
                    <a:pt x="13474" y="6405"/>
                    <a:pt x="13498" y="6547"/>
                    <a:pt x="13426" y="6666"/>
                  </a:cubicBezTo>
                  <a:cubicBezTo>
                    <a:pt x="13166" y="7401"/>
                    <a:pt x="12644" y="8018"/>
                    <a:pt x="11956" y="8445"/>
                  </a:cubicBezTo>
                  <a:cubicBezTo>
                    <a:pt x="11292" y="8824"/>
                    <a:pt x="10604" y="9133"/>
                    <a:pt x="9868" y="9393"/>
                  </a:cubicBezTo>
                  <a:cubicBezTo>
                    <a:pt x="9347" y="9560"/>
                    <a:pt x="8801" y="9607"/>
                    <a:pt x="8255" y="9560"/>
                  </a:cubicBezTo>
                  <a:cubicBezTo>
                    <a:pt x="7140" y="9488"/>
                    <a:pt x="6049" y="9251"/>
                    <a:pt x="5029" y="8848"/>
                  </a:cubicBezTo>
                  <a:cubicBezTo>
                    <a:pt x="3986" y="8468"/>
                    <a:pt x="2989" y="7970"/>
                    <a:pt x="2064" y="7377"/>
                  </a:cubicBezTo>
                  <a:cubicBezTo>
                    <a:pt x="997" y="6689"/>
                    <a:pt x="261" y="5574"/>
                    <a:pt x="48" y="4341"/>
                  </a:cubicBezTo>
                  <a:cubicBezTo>
                    <a:pt x="1" y="4175"/>
                    <a:pt x="1" y="3985"/>
                    <a:pt x="1" y="3819"/>
                  </a:cubicBezTo>
                  <a:lnTo>
                    <a:pt x="1" y="1471"/>
                  </a:lnTo>
                  <a:cubicBezTo>
                    <a:pt x="24" y="1020"/>
                    <a:pt x="167" y="593"/>
                    <a:pt x="451" y="237"/>
                  </a:cubicBezTo>
                  <a:cubicBezTo>
                    <a:pt x="522" y="71"/>
                    <a:pt x="712" y="0"/>
                    <a:pt x="878" y="47"/>
                  </a:cubicBezTo>
                  <a:cubicBezTo>
                    <a:pt x="1020" y="95"/>
                    <a:pt x="1115" y="237"/>
                    <a:pt x="1115" y="403"/>
                  </a:cubicBezTo>
                  <a:cubicBezTo>
                    <a:pt x="1115" y="854"/>
                    <a:pt x="1092" y="1281"/>
                    <a:pt x="1068" y="1732"/>
                  </a:cubicBezTo>
                  <a:cubicBezTo>
                    <a:pt x="1092" y="1898"/>
                    <a:pt x="1068" y="2087"/>
                    <a:pt x="1068" y="2182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882;p68">
              <a:extLst>
                <a:ext uri="{FF2B5EF4-FFF2-40B4-BE49-F238E27FC236}">
                  <a16:creationId xmlns:a16="http://schemas.microsoft.com/office/drawing/2014/main" id="{0492B06C-BC02-ABA9-14C4-DE6C7B62697D}"/>
                </a:ext>
              </a:extLst>
            </p:cNvPr>
            <p:cNvSpPr/>
            <p:nvPr/>
          </p:nvSpPr>
          <p:spPr>
            <a:xfrm>
              <a:off x="7341500" y="2833850"/>
              <a:ext cx="37975" cy="45700"/>
            </a:xfrm>
            <a:custGeom>
              <a:avLst/>
              <a:gdLst/>
              <a:ahLst/>
              <a:cxnLst/>
              <a:rect l="l" t="t" r="r" b="b"/>
              <a:pathLst>
                <a:path w="1519" h="1828" extrusionOk="0">
                  <a:moveTo>
                    <a:pt x="1518" y="736"/>
                  </a:moveTo>
                  <a:cubicBezTo>
                    <a:pt x="1518" y="1068"/>
                    <a:pt x="1400" y="1353"/>
                    <a:pt x="1186" y="1590"/>
                  </a:cubicBezTo>
                  <a:cubicBezTo>
                    <a:pt x="973" y="1780"/>
                    <a:pt x="688" y="1827"/>
                    <a:pt x="403" y="1733"/>
                  </a:cubicBezTo>
                  <a:cubicBezTo>
                    <a:pt x="143" y="1590"/>
                    <a:pt x="0" y="1306"/>
                    <a:pt x="24" y="997"/>
                  </a:cubicBezTo>
                  <a:cubicBezTo>
                    <a:pt x="71" y="523"/>
                    <a:pt x="403" y="309"/>
                    <a:pt x="759" y="120"/>
                  </a:cubicBezTo>
                  <a:cubicBezTo>
                    <a:pt x="1020" y="1"/>
                    <a:pt x="1329" y="143"/>
                    <a:pt x="1447" y="428"/>
                  </a:cubicBezTo>
                  <a:cubicBezTo>
                    <a:pt x="1471" y="523"/>
                    <a:pt x="1495" y="641"/>
                    <a:pt x="1518" y="736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1883;p68">
              <a:extLst>
                <a:ext uri="{FF2B5EF4-FFF2-40B4-BE49-F238E27FC236}">
                  <a16:creationId xmlns:a16="http://schemas.microsoft.com/office/drawing/2014/main" id="{A55D504D-B21A-780E-B79C-1AA975D52CCE}"/>
                </a:ext>
              </a:extLst>
            </p:cNvPr>
            <p:cNvSpPr/>
            <p:nvPr/>
          </p:nvSpPr>
          <p:spPr>
            <a:xfrm>
              <a:off x="7136900" y="2762100"/>
              <a:ext cx="32650" cy="33250"/>
            </a:xfrm>
            <a:custGeom>
              <a:avLst/>
              <a:gdLst/>
              <a:ahLst/>
              <a:cxnLst/>
              <a:rect l="l" t="t" r="r" b="b"/>
              <a:pathLst>
                <a:path w="1306" h="1330" extrusionOk="0">
                  <a:moveTo>
                    <a:pt x="831" y="1329"/>
                  </a:moveTo>
                  <a:cubicBezTo>
                    <a:pt x="641" y="1282"/>
                    <a:pt x="475" y="1234"/>
                    <a:pt x="285" y="1163"/>
                  </a:cubicBezTo>
                  <a:cubicBezTo>
                    <a:pt x="95" y="1068"/>
                    <a:pt x="1" y="855"/>
                    <a:pt x="48" y="641"/>
                  </a:cubicBezTo>
                  <a:cubicBezTo>
                    <a:pt x="119" y="214"/>
                    <a:pt x="380" y="1"/>
                    <a:pt x="736" y="48"/>
                  </a:cubicBezTo>
                  <a:cubicBezTo>
                    <a:pt x="1068" y="72"/>
                    <a:pt x="1305" y="404"/>
                    <a:pt x="1210" y="736"/>
                  </a:cubicBezTo>
                  <a:cubicBezTo>
                    <a:pt x="1163" y="973"/>
                    <a:pt x="1021" y="1187"/>
                    <a:pt x="831" y="1329"/>
                  </a:cubicBezTo>
                  <a:close/>
                </a:path>
              </a:pathLst>
            </a:custGeom>
            <a:solidFill>
              <a:srgbClr val="4F24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0AC02B-4100-C4DE-FC32-691EAB75DE0A}"/>
              </a:ext>
            </a:extLst>
          </p:cNvPr>
          <p:cNvSpPr/>
          <p:nvPr/>
        </p:nvSpPr>
        <p:spPr>
          <a:xfrm>
            <a:off x="882387" y="348203"/>
            <a:ext cx="6225549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4800" b="1">
                <a:ln w="3175">
                  <a:noFill/>
                </a:ln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  <a:sym typeface="+mn-lt"/>
              </a:rPr>
              <a:t>THỰC HÀNH</a:t>
            </a:r>
            <a:endParaRPr lang="en-US" altLang="zh-CN" sz="4800" b="1" dirty="0">
              <a:ln w="3175">
                <a:noFill/>
              </a:ln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  <a:sym typeface="+mn-lt"/>
            </a:endParaRPr>
          </a:p>
        </p:txBody>
      </p:sp>
      <p:grpSp>
        <p:nvGrpSpPr>
          <p:cNvPr id="14" name="Google Shape;361;p37">
            <a:extLst>
              <a:ext uri="{FF2B5EF4-FFF2-40B4-BE49-F238E27FC236}">
                <a16:creationId xmlns:a16="http://schemas.microsoft.com/office/drawing/2014/main" id="{87FA8316-41E7-EB50-EAAF-8EBF40F251E2}"/>
              </a:ext>
            </a:extLst>
          </p:cNvPr>
          <p:cNvGrpSpPr/>
          <p:nvPr/>
        </p:nvGrpSpPr>
        <p:grpSpPr>
          <a:xfrm flipH="1">
            <a:off x="210058" y="-151395"/>
            <a:ext cx="1066263" cy="1543525"/>
            <a:chOff x="-2314175" y="910675"/>
            <a:chExt cx="2012875" cy="1733025"/>
          </a:xfrm>
        </p:grpSpPr>
        <p:sp>
          <p:nvSpPr>
            <p:cNvPr id="69" name="Google Shape;362;p37">
              <a:extLst>
                <a:ext uri="{FF2B5EF4-FFF2-40B4-BE49-F238E27FC236}">
                  <a16:creationId xmlns:a16="http://schemas.microsoft.com/office/drawing/2014/main" id="{3F7E9E38-0FF1-B770-17F7-4CE5E8CD6B8F}"/>
                </a:ext>
              </a:extLst>
            </p:cNvPr>
            <p:cNvSpPr/>
            <p:nvPr/>
          </p:nvSpPr>
          <p:spPr>
            <a:xfrm>
              <a:off x="-2265025" y="2299475"/>
              <a:ext cx="747525" cy="219200"/>
            </a:xfrm>
            <a:custGeom>
              <a:avLst/>
              <a:gdLst/>
              <a:ahLst/>
              <a:cxnLst/>
              <a:rect l="l" t="t" r="r" b="b"/>
              <a:pathLst>
                <a:path w="29901" h="8768" extrusionOk="0">
                  <a:moveTo>
                    <a:pt x="2700" y="7847"/>
                  </a:moveTo>
                  <a:cubicBezTo>
                    <a:pt x="3098" y="7763"/>
                    <a:pt x="3453" y="7638"/>
                    <a:pt x="3830" y="7533"/>
                  </a:cubicBezTo>
                  <a:cubicBezTo>
                    <a:pt x="4834" y="7219"/>
                    <a:pt x="5839" y="6926"/>
                    <a:pt x="6885" y="6780"/>
                  </a:cubicBezTo>
                  <a:cubicBezTo>
                    <a:pt x="7533" y="6675"/>
                    <a:pt x="8182" y="6529"/>
                    <a:pt x="8852" y="6466"/>
                  </a:cubicBezTo>
                  <a:cubicBezTo>
                    <a:pt x="9898" y="6298"/>
                    <a:pt x="10944" y="6173"/>
                    <a:pt x="11990" y="6173"/>
                  </a:cubicBezTo>
                  <a:cubicBezTo>
                    <a:pt x="13831" y="6194"/>
                    <a:pt x="15715" y="6194"/>
                    <a:pt x="17577" y="6173"/>
                  </a:cubicBezTo>
                  <a:cubicBezTo>
                    <a:pt x="18560" y="6173"/>
                    <a:pt x="19564" y="6215"/>
                    <a:pt x="20527" y="6403"/>
                  </a:cubicBezTo>
                  <a:cubicBezTo>
                    <a:pt x="20757" y="6466"/>
                    <a:pt x="21008" y="6508"/>
                    <a:pt x="21238" y="6529"/>
                  </a:cubicBezTo>
                  <a:cubicBezTo>
                    <a:pt x="24021" y="6989"/>
                    <a:pt x="26762" y="7449"/>
                    <a:pt x="29440" y="8307"/>
                  </a:cubicBezTo>
                  <a:cubicBezTo>
                    <a:pt x="29587" y="8370"/>
                    <a:pt x="29733" y="8349"/>
                    <a:pt x="29901" y="8349"/>
                  </a:cubicBezTo>
                  <a:cubicBezTo>
                    <a:pt x="29399" y="7052"/>
                    <a:pt x="29064" y="5775"/>
                    <a:pt x="27767" y="5064"/>
                  </a:cubicBezTo>
                  <a:cubicBezTo>
                    <a:pt x="27495" y="5357"/>
                    <a:pt x="27118" y="5462"/>
                    <a:pt x="26679" y="5462"/>
                  </a:cubicBezTo>
                  <a:cubicBezTo>
                    <a:pt x="26386" y="5148"/>
                    <a:pt x="26155" y="4813"/>
                    <a:pt x="25842" y="4583"/>
                  </a:cubicBezTo>
                  <a:cubicBezTo>
                    <a:pt x="25465" y="4269"/>
                    <a:pt x="25088" y="3997"/>
                    <a:pt x="24837" y="3578"/>
                  </a:cubicBezTo>
                  <a:cubicBezTo>
                    <a:pt x="24712" y="3348"/>
                    <a:pt x="24461" y="3244"/>
                    <a:pt x="24189" y="3139"/>
                  </a:cubicBezTo>
                  <a:cubicBezTo>
                    <a:pt x="23833" y="3013"/>
                    <a:pt x="23477" y="2846"/>
                    <a:pt x="23205" y="2532"/>
                  </a:cubicBezTo>
                  <a:cubicBezTo>
                    <a:pt x="23017" y="2344"/>
                    <a:pt x="22745" y="2239"/>
                    <a:pt x="22515" y="2093"/>
                  </a:cubicBezTo>
                  <a:cubicBezTo>
                    <a:pt x="22305" y="1967"/>
                    <a:pt x="22075" y="1884"/>
                    <a:pt x="21887" y="1716"/>
                  </a:cubicBezTo>
                  <a:cubicBezTo>
                    <a:pt x="21531" y="1360"/>
                    <a:pt x="21113" y="1235"/>
                    <a:pt x="20611" y="1088"/>
                  </a:cubicBezTo>
                  <a:cubicBezTo>
                    <a:pt x="19481" y="816"/>
                    <a:pt x="18309" y="565"/>
                    <a:pt x="17242" y="105"/>
                  </a:cubicBezTo>
                  <a:cubicBezTo>
                    <a:pt x="17012" y="0"/>
                    <a:pt x="16719" y="0"/>
                    <a:pt x="16447" y="0"/>
                  </a:cubicBezTo>
                  <a:lnTo>
                    <a:pt x="11300" y="0"/>
                  </a:lnTo>
                  <a:cubicBezTo>
                    <a:pt x="11049" y="0"/>
                    <a:pt x="10756" y="21"/>
                    <a:pt x="10484" y="42"/>
                  </a:cubicBezTo>
                  <a:cubicBezTo>
                    <a:pt x="9479" y="210"/>
                    <a:pt x="8475" y="419"/>
                    <a:pt x="7450" y="565"/>
                  </a:cubicBezTo>
                  <a:cubicBezTo>
                    <a:pt x="6048" y="754"/>
                    <a:pt x="4751" y="1360"/>
                    <a:pt x="3432" y="1884"/>
                  </a:cubicBezTo>
                  <a:cubicBezTo>
                    <a:pt x="3265" y="2595"/>
                    <a:pt x="3014" y="3223"/>
                    <a:pt x="2575" y="3767"/>
                  </a:cubicBezTo>
                  <a:cubicBezTo>
                    <a:pt x="1884" y="4604"/>
                    <a:pt x="1424" y="5587"/>
                    <a:pt x="838" y="6508"/>
                  </a:cubicBezTo>
                  <a:cubicBezTo>
                    <a:pt x="419" y="7198"/>
                    <a:pt x="231" y="7930"/>
                    <a:pt x="1" y="8767"/>
                  </a:cubicBezTo>
                  <a:cubicBezTo>
                    <a:pt x="273" y="8684"/>
                    <a:pt x="503" y="8684"/>
                    <a:pt x="650" y="8579"/>
                  </a:cubicBezTo>
                  <a:cubicBezTo>
                    <a:pt x="1319" y="8161"/>
                    <a:pt x="1989" y="7993"/>
                    <a:pt x="2700" y="78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363;p37">
              <a:extLst>
                <a:ext uri="{FF2B5EF4-FFF2-40B4-BE49-F238E27FC236}">
                  <a16:creationId xmlns:a16="http://schemas.microsoft.com/office/drawing/2014/main" id="{726AADBD-2EBF-3EF4-2FBF-9B7F3F09AFBD}"/>
                </a:ext>
              </a:extLst>
            </p:cNvPr>
            <p:cNvSpPr/>
            <p:nvPr/>
          </p:nvSpPr>
          <p:spPr>
            <a:xfrm>
              <a:off x="-1461025" y="2493025"/>
              <a:ext cx="621975" cy="109875"/>
            </a:xfrm>
            <a:custGeom>
              <a:avLst/>
              <a:gdLst/>
              <a:ahLst/>
              <a:cxnLst/>
              <a:rect l="l" t="t" r="r" b="b"/>
              <a:pathLst>
                <a:path w="24879" h="4395" extrusionOk="0">
                  <a:moveTo>
                    <a:pt x="24000" y="1779"/>
                  </a:moveTo>
                  <a:cubicBezTo>
                    <a:pt x="22765" y="1402"/>
                    <a:pt x="21636" y="879"/>
                    <a:pt x="20401" y="753"/>
                  </a:cubicBezTo>
                  <a:cubicBezTo>
                    <a:pt x="19439" y="649"/>
                    <a:pt x="18497" y="523"/>
                    <a:pt x="17555" y="356"/>
                  </a:cubicBezTo>
                  <a:cubicBezTo>
                    <a:pt x="16363" y="188"/>
                    <a:pt x="15170" y="84"/>
                    <a:pt x="13977" y="105"/>
                  </a:cubicBezTo>
                  <a:cubicBezTo>
                    <a:pt x="12910" y="126"/>
                    <a:pt x="11822" y="105"/>
                    <a:pt x="10734" y="105"/>
                  </a:cubicBezTo>
                  <a:cubicBezTo>
                    <a:pt x="9249" y="0"/>
                    <a:pt x="7826" y="42"/>
                    <a:pt x="6319" y="209"/>
                  </a:cubicBezTo>
                  <a:cubicBezTo>
                    <a:pt x="5629" y="293"/>
                    <a:pt x="4980" y="419"/>
                    <a:pt x="4353" y="649"/>
                  </a:cubicBezTo>
                  <a:cubicBezTo>
                    <a:pt x="3662" y="921"/>
                    <a:pt x="3369" y="1088"/>
                    <a:pt x="3034" y="1758"/>
                  </a:cubicBezTo>
                  <a:cubicBezTo>
                    <a:pt x="2993" y="1821"/>
                    <a:pt x="3097" y="1967"/>
                    <a:pt x="3181" y="1883"/>
                  </a:cubicBezTo>
                  <a:cubicBezTo>
                    <a:pt x="4332" y="1151"/>
                    <a:pt x="6026" y="1339"/>
                    <a:pt x="7366" y="1256"/>
                  </a:cubicBezTo>
                  <a:cubicBezTo>
                    <a:pt x="8726" y="1172"/>
                    <a:pt x="10086" y="1297"/>
                    <a:pt x="11446" y="1402"/>
                  </a:cubicBezTo>
                  <a:cubicBezTo>
                    <a:pt x="12387" y="1486"/>
                    <a:pt x="13266" y="1695"/>
                    <a:pt x="14187" y="1883"/>
                  </a:cubicBezTo>
                  <a:cubicBezTo>
                    <a:pt x="13057" y="1800"/>
                    <a:pt x="11927" y="1695"/>
                    <a:pt x="10818" y="1611"/>
                  </a:cubicBezTo>
                  <a:cubicBezTo>
                    <a:pt x="9186" y="1507"/>
                    <a:pt x="7575" y="1381"/>
                    <a:pt x="5943" y="1695"/>
                  </a:cubicBezTo>
                  <a:cubicBezTo>
                    <a:pt x="5692" y="1758"/>
                    <a:pt x="5399" y="1758"/>
                    <a:pt x="5127" y="1758"/>
                  </a:cubicBezTo>
                  <a:cubicBezTo>
                    <a:pt x="3537" y="1674"/>
                    <a:pt x="2051" y="2134"/>
                    <a:pt x="524" y="2511"/>
                  </a:cubicBezTo>
                  <a:cubicBezTo>
                    <a:pt x="377" y="2532"/>
                    <a:pt x="252" y="2657"/>
                    <a:pt x="0" y="2804"/>
                  </a:cubicBezTo>
                  <a:cubicBezTo>
                    <a:pt x="210" y="2909"/>
                    <a:pt x="314" y="2971"/>
                    <a:pt x="419" y="2971"/>
                  </a:cubicBezTo>
                  <a:cubicBezTo>
                    <a:pt x="670" y="2950"/>
                    <a:pt x="900" y="2929"/>
                    <a:pt x="1130" y="2825"/>
                  </a:cubicBezTo>
                  <a:cubicBezTo>
                    <a:pt x="1528" y="2657"/>
                    <a:pt x="1946" y="2616"/>
                    <a:pt x="2365" y="2616"/>
                  </a:cubicBezTo>
                  <a:cubicBezTo>
                    <a:pt x="5796" y="2595"/>
                    <a:pt x="9228" y="2532"/>
                    <a:pt x="12680" y="2511"/>
                  </a:cubicBezTo>
                  <a:cubicBezTo>
                    <a:pt x="13350" y="2511"/>
                    <a:pt x="14061" y="2532"/>
                    <a:pt x="14731" y="2637"/>
                  </a:cubicBezTo>
                  <a:cubicBezTo>
                    <a:pt x="15589" y="2762"/>
                    <a:pt x="16467" y="2825"/>
                    <a:pt x="17346" y="2804"/>
                  </a:cubicBezTo>
                  <a:cubicBezTo>
                    <a:pt x="17576" y="2804"/>
                    <a:pt x="17848" y="2804"/>
                    <a:pt x="18079" y="2825"/>
                  </a:cubicBezTo>
                  <a:cubicBezTo>
                    <a:pt x="20150" y="3181"/>
                    <a:pt x="22242" y="3536"/>
                    <a:pt x="24230" y="4206"/>
                  </a:cubicBezTo>
                  <a:cubicBezTo>
                    <a:pt x="24418" y="4269"/>
                    <a:pt x="24628" y="4310"/>
                    <a:pt x="24879" y="4394"/>
                  </a:cubicBezTo>
                  <a:cubicBezTo>
                    <a:pt x="24669" y="3432"/>
                    <a:pt x="24125" y="2657"/>
                    <a:pt x="24000" y="1779"/>
                  </a:cubicBezTo>
                  <a:close/>
                  <a:moveTo>
                    <a:pt x="23100" y="3369"/>
                  </a:moveTo>
                  <a:cubicBezTo>
                    <a:pt x="23037" y="3453"/>
                    <a:pt x="22828" y="3536"/>
                    <a:pt x="22724" y="3494"/>
                  </a:cubicBezTo>
                  <a:cubicBezTo>
                    <a:pt x="22200" y="3369"/>
                    <a:pt x="21698" y="3181"/>
                    <a:pt x="21175" y="3055"/>
                  </a:cubicBezTo>
                  <a:cubicBezTo>
                    <a:pt x="20464" y="2867"/>
                    <a:pt x="19752" y="2699"/>
                    <a:pt x="19020" y="2553"/>
                  </a:cubicBezTo>
                  <a:cubicBezTo>
                    <a:pt x="19229" y="2532"/>
                    <a:pt x="19439" y="2511"/>
                    <a:pt x="19627" y="2406"/>
                  </a:cubicBezTo>
                  <a:cubicBezTo>
                    <a:pt x="19836" y="2302"/>
                    <a:pt x="19878" y="2009"/>
                    <a:pt x="19773" y="1821"/>
                  </a:cubicBezTo>
                  <a:cubicBezTo>
                    <a:pt x="20694" y="2030"/>
                    <a:pt x="21615" y="2302"/>
                    <a:pt x="22535" y="2595"/>
                  </a:cubicBezTo>
                  <a:cubicBezTo>
                    <a:pt x="22724" y="2637"/>
                    <a:pt x="22891" y="2762"/>
                    <a:pt x="23058" y="2909"/>
                  </a:cubicBezTo>
                  <a:cubicBezTo>
                    <a:pt x="23184" y="3013"/>
                    <a:pt x="23247" y="3243"/>
                    <a:pt x="23100" y="33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364;p37">
              <a:extLst>
                <a:ext uri="{FF2B5EF4-FFF2-40B4-BE49-F238E27FC236}">
                  <a16:creationId xmlns:a16="http://schemas.microsoft.com/office/drawing/2014/main" id="{80D4FEB6-49BA-B2F8-605C-A5EFCEBA4676}"/>
                </a:ext>
              </a:extLst>
            </p:cNvPr>
            <p:cNvSpPr/>
            <p:nvPr/>
          </p:nvSpPr>
          <p:spPr>
            <a:xfrm>
              <a:off x="-2009750" y="2479425"/>
              <a:ext cx="9450" cy="1075"/>
            </a:xfrm>
            <a:custGeom>
              <a:avLst/>
              <a:gdLst/>
              <a:ahLst/>
              <a:cxnLst/>
              <a:rect l="l" t="t" r="r" b="b"/>
              <a:pathLst>
                <a:path w="378" h="43" extrusionOk="0">
                  <a:moveTo>
                    <a:pt x="1" y="42"/>
                  </a:moveTo>
                  <a:lnTo>
                    <a:pt x="377" y="42"/>
                  </a:lnTo>
                  <a:lnTo>
                    <a:pt x="377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6E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365;p37">
              <a:extLst>
                <a:ext uri="{FF2B5EF4-FFF2-40B4-BE49-F238E27FC236}">
                  <a16:creationId xmlns:a16="http://schemas.microsoft.com/office/drawing/2014/main" id="{B4CE6CE6-722C-AF20-C29F-1958B56C2859}"/>
                </a:ext>
              </a:extLst>
            </p:cNvPr>
            <p:cNvSpPr/>
            <p:nvPr/>
          </p:nvSpPr>
          <p:spPr>
            <a:xfrm>
              <a:off x="-2285950" y="2359100"/>
              <a:ext cx="1445325" cy="228100"/>
            </a:xfrm>
            <a:custGeom>
              <a:avLst/>
              <a:gdLst/>
              <a:ahLst/>
              <a:cxnLst/>
              <a:rect l="l" t="t" r="r" b="b"/>
              <a:pathLst>
                <a:path w="57813" h="9124" extrusionOk="0">
                  <a:moveTo>
                    <a:pt x="32746" y="7261"/>
                  </a:moveTo>
                  <a:lnTo>
                    <a:pt x="32956" y="7261"/>
                  </a:lnTo>
                  <a:cubicBezTo>
                    <a:pt x="33793" y="7031"/>
                    <a:pt x="34630" y="6759"/>
                    <a:pt x="35404" y="6341"/>
                  </a:cubicBezTo>
                  <a:cubicBezTo>
                    <a:pt x="35759" y="6173"/>
                    <a:pt x="36115" y="6027"/>
                    <a:pt x="36492" y="5901"/>
                  </a:cubicBezTo>
                  <a:cubicBezTo>
                    <a:pt x="38187" y="5294"/>
                    <a:pt x="39965" y="4960"/>
                    <a:pt x="41764" y="4750"/>
                  </a:cubicBezTo>
                  <a:cubicBezTo>
                    <a:pt x="42706" y="4646"/>
                    <a:pt x="43710" y="4625"/>
                    <a:pt x="44652" y="4646"/>
                  </a:cubicBezTo>
                  <a:cubicBezTo>
                    <a:pt x="46263" y="4646"/>
                    <a:pt x="47895" y="4541"/>
                    <a:pt x="49506" y="4750"/>
                  </a:cubicBezTo>
                  <a:cubicBezTo>
                    <a:pt x="50092" y="4834"/>
                    <a:pt x="50636" y="4876"/>
                    <a:pt x="51222" y="4960"/>
                  </a:cubicBezTo>
                  <a:cubicBezTo>
                    <a:pt x="53168" y="5169"/>
                    <a:pt x="55093" y="5504"/>
                    <a:pt x="56913" y="6236"/>
                  </a:cubicBezTo>
                  <a:cubicBezTo>
                    <a:pt x="57185" y="6341"/>
                    <a:pt x="57457" y="6424"/>
                    <a:pt x="57813" y="6529"/>
                  </a:cubicBezTo>
                  <a:cubicBezTo>
                    <a:pt x="57813" y="6382"/>
                    <a:pt x="57813" y="6278"/>
                    <a:pt x="57771" y="6215"/>
                  </a:cubicBezTo>
                  <a:cubicBezTo>
                    <a:pt x="57520" y="5776"/>
                    <a:pt x="57248" y="5336"/>
                    <a:pt x="56976" y="4918"/>
                  </a:cubicBezTo>
                  <a:cubicBezTo>
                    <a:pt x="56474" y="4144"/>
                    <a:pt x="55930" y="3453"/>
                    <a:pt x="55449" y="2658"/>
                  </a:cubicBezTo>
                  <a:cubicBezTo>
                    <a:pt x="55239" y="2323"/>
                    <a:pt x="55009" y="2114"/>
                    <a:pt x="54674" y="1988"/>
                  </a:cubicBezTo>
                  <a:cubicBezTo>
                    <a:pt x="53733" y="1612"/>
                    <a:pt x="52770" y="1193"/>
                    <a:pt x="51808" y="859"/>
                  </a:cubicBezTo>
                  <a:cubicBezTo>
                    <a:pt x="50552" y="419"/>
                    <a:pt x="49255" y="147"/>
                    <a:pt x="47916" y="126"/>
                  </a:cubicBezTo>
                  <a:cubicBezTo>
                    <a:pt x="45928" y="105"/>
                    <a:pt x="43941" y="1"/>
                    <a:pt x="41953" y="273"/>
                  </a:cubicBezTo>
                  <a:cubicBezTo>
                    <a:pt x="40572" y="482"/>
                    <a:pt x="39128" y="566"/>
                    <a:pt x="37768" y="1005"/>
                  </a:cubicBezTo>
                  <a:cubicBezTo>
                    <a:pt x="37412" y="1152"/>
                    <a:pt x="37015" y="1214"/>
                    <a:pt x="36617" y="1277"/>
                  </a:cubicBezTo>
                  <a:cubicBezTo>
                    <a:pt x="35885" y="1361"/>
                    <a:pt x="35215" y="1591"/>
                    <a:pt x="34546" y="1884"/>
                  </a:cubicBezTo>
                  <a:cubicBezTo>
                    <a:pt x="34190" y="2030"/>
                    <a:pt x="33814" y="2198"/>
                    <a:pt x="33458" y="2302"/>
                  </a:cubicBezTo>
                  <a:cubicBezTo>
                    <a:pt x="32809" y="2470"/>
                    <a:pt x="32286" y="2888"/>
                    <a:pt x="31721" y="3244"/>
                  </a:cubicBezTo>
                  <a:cubicBezTo>
                    <a:pt x="31365" y="3474"/>
                    <a:pt x="31198" y="3809"/>
                    <a:pt x="31261" y="4227"/>
                  </a:cubicBezTo>
                  <a:cubicBezTo>
                    <a:pt x="31303" y="4604"/>
                    <a:pt x="31386" y="4939"/>
                    <a:pt x="31512" y="5273"/>
                  </a:cubicBezTo>
                  <a:cubicBezTo>
                    <a:pt x="31700" y="5713"/>
                    <a:pt x="31909" y="6173"/>
                    <a:pt x="32119" y="6592"/>
                  </a:cubicBezTo>
                  <a:cubicBezTo>
                    <a:pt x="32223" y="6759"/>
                    <a:pt x="32349" y="6947"/>
                    <a:pt x="32453" y="7136"/>
                  </a:cubicBezTo>
                  <a:cubicBezTo>
                    <a:pt x="31679" y="6634"/>
                    <a:pt x="30759" y="6445"/>
                    <a:pt x="29838" y="6278"/>
                  </a:cubicBezTo>
                  <a:cubicBezTo>
                    <a:pt x="28562" y="5985"/>
                    <a:pt x="27264" y="5797"/>
                    <a:pt x="25946" y="5671"/>
                  </a:cubicBezTo>
                  <a:cubicBezTo>
                    <a:pt x="24879" y="5566"/>
                    <a:pt x="23770" y="5483"/>
                    <a:pt x="22682" y="5462"/>
                  </a:cubicBezTo>
                  <a:cubicBezTo>
                    <a:pt x="20883" y="5273"/>
                    <a:pt x="19041" y="5169"/>
                    <a:pt x="17242" y="5085"/>
                  </a:cubicBezTo>
                  <a:cubicBezTo>
                    <a:pt x="15882" y="5043"/>
                    <a:pt x="14543" y="5064"/>
                    <a:pt x="13183" y="5064"/>
                  </a:cubicBezTo>
                  <a:cubicBezTo>
                    <a:pt x="11781" y="5043"/>
                    <a:pt x="10316" y="4918"/>
                    <a:pt x="8914" y="5085"/>
                  </a:cubicBezTo>
                  <a:cubicBezTo>
                    <a:pt x="7910" y="5232"/>
                    <a:pt x="6885" y="5399"/>
                    <a:pt x="5860" y="5608"/>
                  </a:cubicBezTo>
                  <a:cubicBezTo>
                    <a:pt x="5316" y="5692"/>
                    <a:pt x="4730" y="5776"/>
                    <a:pt x="4186" y="5901"/>
                  </a:cubicBezTo>
                  <a:cubicBezTo>
                    <a:pt x="3349" y="6090"/>
                    <a:pt x="2575" y="6403"/>
                    <a:pt x="1779" y="6717"/>
                  </a:cubicBezTo>
                  <a:cubicBezTo>
                    <a:pt x="1256" y="6926"/>
                    <a:pt x="524" y="7157"/>
                    <a:pt x="189" y="7659"/>
                  </a:cubicBezTo>
                  <a:cubicBezTo>
                    <a:pt x="1" y="7910"/>
                    <a:pt x="294" y="8224"/>
                    <a:pt x="587" y="8161"/>
                  </a:cubicBezTo>
                  <a:cubicBezTo>
                    <a:pt x="943" y="8077"/>
                    <a:pt x="1319" y="7952"/>
                    <a:pt x="1654" y="7847"/>
                  </a:cubicBezTo>
                  <a:cubicBezTo>
                    <a:pt x="2198" y="7868"/>
                    <a:pt x="2721" y="7742"/>
                    <a:pt x="3265" y="7575"/>
                  </a:cubicBezTo>
                  <a:cubicBezTo>
                    <a:pt x="2700" y="7805"/>
                    <a:pt x="2114" y="8056"/>
                    <a:pt x="1528" y="8224"/>
                  </a:cubicBezTo>
                  <a:cubicBezTo>
                    <a:pt x="1466" y="8224"/>
                    <a:pt x="1424" y="8224"/>
                    <a:pt x="1361" y="8266"/>
                  </a:cubicBezTo>
                  <a:cubicBezTo>
                    <a:pt x="1277" y="8286"/>
                    <a:pt x="1215" y="8307"/>
                    <a:pt x="1152" y="8328"/>
                  </a:cubicBezTo>
                  <a:cubicBezTo>
                    <a:pt x="754" y="8496"/>
                    <a:pt x="817" y="9061"/>
                    <a:pt x="1256" y="9061"/>
                  </a:cubicBezTo>
                  <a:cubicBezTo>
                    <a:pt x="2407" y="9123"/>
                    <a:pt x="3621" y="8496"/>
                    <a:pt x="4709" y="8161"/>
                  </a:cubicBezTo>
                  <a:cubicBezTo>
                    <a:pt x="5985" y="7763"/>
                    <a:pt x="7324" y="7554"/>
                    <a:pt x="8642" y="7345"/>
                  </a:cubicBezTo>
                  <a:cubicBezTo>
                    <a:pt x="10023" y="7136"/>
                    <a:pt x="11404" y="6843"/>
                    <a:pt x="12827" y="6696"/>
                  </a:cubicBezTo>
                  <a:cubicBezTo>
                    <a:pt x="14187" y="6529"/>
                    <a:pt x="15568" y="6613"/>
                    <a:pt x="16949" y="6613"/>
                  </a:cubicBezTo>
                  <a:cubicBezTo>
                    <a:pt x="18393" y="6613"/>
                    <a:pt x="19837" y="6613"/>
                    <a:pt x="21259" y="6634"/>
                  </a:cubicBezTo>
                  <a:cubicBezTo>
                    <a:pt x="22410" y="6738"/>
                    <a:pt x="23540" y="6843"/>
                    <a:pt x="24691" y="6968"/>
                  </a:cubicBezTo>
                  <a:cubicBezTo>
                    <a:pt x="26051" y="7136"/>
                    <a:pt x="27202" y="7491"/>
                    <a:pt x="28478" y="7952"/>
                  </a:cubicBezTo>
                  <a:cubicBezTo>
                    <a:pt x="29064" y="8119"/>
                    <a:pt x="29671" y="8224"/>
                    <a:pt x="30236" y="8328"/>
                  </a:cubicBezTo>
                  <a:cubicBezTo>
                    <a:pt x="30780" y="8433"/>
                    <a:pt x="31303" y="8642"/>
                    <a:pt x="31889" y="8705"/>
                  </a:cubicBezTo>
                  <a:cubicBezTo>
                    <a:pt x="32181" y="8726"/>
                    <a:pt x="32349" y="8600"/>
                    <a:pt x="32453" y="8412"/>
                  </a:cubicBezTo>
                  <a:cubicBezTo>
                    <a:pt x="32935" y="8328"/>
                    <a:pt x="33270" y="7680"/>
                    <a:pt x="32746" y="72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366;p37">
              <a:extLst>
                <a:ext uri="{FF2B5EF4-FFF2-40B4-BE49-F238E27FC236}">
                  <a16:creationId xmlns:a16="http://schemas.microsoft.com/office/drawing/2014/main" id="{A705DD30-0C34-85E8-3E96-96777508A639}"/>
                </a:ext>
              </a:extLst>
            </p:cNvPr>
            <p:cNvSpPr/>
            <p:nvPr/>
          </p:nvSpPr>
          <p:spPr>
            <a:xfrm>
              <a:off x="-1738275" y="928450"/>
              <a:ext cx="1032625" cy="640825"/>
            </a:xfrm>
            <a:custGeom>
              <a:avLst/>
              <a:gdLst/>
              <a:ahLst/>
              <a:cxnLst/>
              <a:rect l="l" t="t" r="r" b="b"/>
              <a:pathLst>
                <a:path w="41305" h="25633" extrusionOk="0">
                  <a:moveTo>
                    <a:pt x="27181" y="17995"/>
                  </a:moveTo>
                  <a:cubicBezTo>
                    <a:pt x="26595" y="18372"/>
                    <a:pt x="26407" y="18978"/>
                    <a:pt x="26114" y="19481"/>
                  </a:cubicBezTo>
                  <a:cubicBezTo>
                    <a:pt x="25904" y="19564"/>
                    <a:pt x="25695" y="19627"/>
                    <a:pt x="25528" y="19732"/>
                  </a:cubicBezTo>
                  <a:cubicBezTo>
                    <a:pt x="25402" y="19836"/>
                    <a:pt x="25277" y="19983"/>
                    <a:pt x="25172" y="20108"/>
                  </a:cubicBezTo>
                  <a:cubicBezTo>
                    <a:pt x="24963" y="20422"/>
                    <a:pt x="24775" y="20778"/>
                    <a:pt x="24544" y="21071"/>
                  </a:cubicBezTo>
                  <a:cubicBezTo>
                    <a:pt x="24126" y="21594"/>
                    <a:pt x="23561" y="21740"/>
                    <a:pt x="22912" y="21573"/>
                  </a:cubicBezTo>
                  <a:cubicBezTo>
                    <a:pt x="21866" y="21217"/>
                    <a:pt x="20987" y="20694"/>
                    <a:pt x="20674" y="19564"/>
                  </a:cubicBezTo>
                  <a:cubicBezTo>
                    <a:pt x="20611" y="19376"/>
                    <a:pt x="20548" y="19209"/>
                    <a:pt x="20443" y="19062"/>
                  </a:cubicBezTo>
                  <a:cubicBezTo>
                    <a:pt x="20067" y="18623"/>
                    <a:pt x="20025" y="18100"/>
                    <a:pt x="20025" y="17535"/>
                  </a:cubicBezTo>
                  <a:cubicBezTo>
                    <a:pt x="20025" y="17012"/>
                    <a:pt x="20025" y="16509"/>
                    <a:pt x="19983" y="15986"/>
                  </a:cubicBezTo>
                  <a:cubicBezTo>
                    <a:pt x="19962" y="15610"/>
                    <a:pt x="19565" y="15421"/>
                    <a:pt x="19293" y="15693"/>
                  </a:cubicBezTo>
                  <a:cubicBezTo>
                    <a:pt x="18728" y="16154"/>
                    <a:pt x="18079" y="16488"/>
                    <a:pt x="17577" y="16991"/>
                  </a:cubicBezTo>
                  <a:cubicBezTo>
                    <a:pt x="17096" y="17493"/>
                    <a:pt x="16531" y="17911"/>
                    <a:pt x="15966" y="18267"/>
                  </a:cubicBezTo>
                  <a:cubicBezTo>
                    <a:pt x="15589" y="18518"/>
                    <a:pt x="15150" y="18413"/>
                    <a:pt x="14731" y="18330"/>
                  </a:cubicBezTo>
                  <a:cubicBezTo>
                    <a:pt x="14585" y="18309"/>
                    <a:pt x="14417" y="18162"/>
                    <a:pt x="14271" y="18079"/>
                  </a:cubicBezTo>
                  <a:cubicBezTo>
                    <a:pt x="14062" y="17158"/>
                    <a:pt x="14083" y="15777"/>
                    <a:pt x="14334" y="14940"/>
                  </a:cubicBezTo>
                  <a:cubicBezTo>
                    <a:pt x="14438" y="14584"/>
                    <a:pt x="14522" y="14187"/>
                    <a:pt x="14585" y="13789"/>
                  </a:cubicBezTo>
                  <a:cubicBezTo>
                    <a:pt x="14606" y="13664"/>
                    <a:pt x="14543" y="13517"/>
                    <a:pt x="14522" y="13350"/>
                  </a:cubicBezTo>
                  <a:cubicBezTo>
                    <a:pt x="14480" y="13141"/>
                    <a:pt x="14187" y="13036"/>
                    <a:pt x="13999" y="13141"/>
                  </a:cubicBezTo>
                  <a:cubicBezTo>
                    <a:pt x="13811" y="13245"/>
                    <a:pt x="13664" y="13413"/>
                    <a:pt x="13497" y="13538"/>
                  </a:cubicBezTo>
                  <a:cubicBezTo>
                    <a:pt x="12974" y="14061"/>
                    <a:pt x="12492" y="14563"/>
                    <a:pt x="11865" y="14919"/>
                  </a:cubicBezTo>
                  <a:cubicBezTo>
                    <a:pt x="11593" y="15087"/>
                    <a:pt x="11404" y="15317"/>
                    <a:pt x="11174" y="15526"/>
                  </a:cubicBezTo>
                  <a:cubicBezTo>
                    <a:pt x="10400" y="16237"/>
                    <a:pt x="9521" y="16802"/>
                    <a:pt x="8580" y="17325"/>
                  </a:cubicBezTo>
                  <a:cubicBezTo>
                    <a:pt x="8140" y="17597"/>
                    <a:pt x="7680" y="17597"/>
                    <a:pt x="7199" y="17576"/>
                  </a:cubicBezTo>
                  <a:cubicBezTo>
                    <a:pt x="6759" y="17514"/>
                    <a:pt x="6571" y="17325"/>
                    <a:pt x="6550" y="16865"/>
                  </a:cubicBezTo>
                  <a:cubicBezTo>
                    <a:pt x="6529" y="16112"/>
                    <a:pt x="6655" y="15380"/>
                    <a:pt x="7094" y="14710"/>
                  </a:cubicBezTo>
                  <a:cubicBezTo>
                    <a:pt x="7638" y="13957"/>
                    <a:pt x="8057" y="13120"/>
                    <a:pt x="8726" y="12450"/>
                  </a:cubicBezTo>
                  <a:cubicBezTo>
                    <a:pt x="8894" y="12241"/>
                    <a:pt x="8998" y="11927"/>
                    <a:pt x="9103" y="11655"/>
                  </a:cubicBezTo>
                  <a:cubicBezTo>
                    <a:pt x="9186" y="11425"/>
                    <a:pt x="8935" y="11153"/>
                    <a:pt x="8684" y="11216"/>
                  </a:cubicBezTo>
                  <a:cubicBezTo>
                    <a:pt x="8454" y="11258"/>
                    <a:pt x="8224" y="11341"/>
                    <a:pt x="8015" y="11446"/>
                  </a:cubicBezTo>
                  <a:cubicBezTo>
                    <a:pt x="6529" y="12178"/>
                    <a:pt x="5064" y="12931"/>
                    <a:pt x="3600" y="13706"/>
                  </a:cubicBezTo>
                  <a:cubicBezTo>
                    <a:pt x="3140" y="13936"/>
                    <a:pt x="2721" y="14082"/>
                    <a:pt x="2240" y="14061"/>
                  </a:cubicBezTo>
                  <a:cubicBezTo>
                    <a:pt x="1675" y="14040"/>
                    <a:pt x="1152" y="14061"/>
                    <a:pt x="608" y="14040"/>
                  </a:cubicBezTo>
                  <a:cubicBezTo>
                    <a:pt x="189" y="14019"/>
                    <a:pt x="64" y="13831"/>
                    <a:pt x="43" y="13392"/>
                  </a:cubicBezTo>
                  <a:cubicBezTo>
                    <a:pt x="1" y="13036"/>
                    <a:pt x="147" y="12785"/>
                    <a:pt x="315" y="12471"/>
                  </a:cubicBezTo>
                  <a:cubicBezTo>
                    <a:pt x="943" y="11446"/>
                    <a:pt x="1863" y="10797"/>
                    <a:pt x="2868" y="10211"/>
                  </a:cubicBezTo>
                  <a:cubicBezTo>
                    <a:pt x="3725" y="9730"/>
                    <a:pt x="4646" y="9521"/>
                    <a:pt x="5609" y="9458"/>
                  </a:cubicBezTo>
                  <a:cubicBezTo>
                    <a:pt x="6006" y="9437"/>
                    <a:pt x="6383" y="9416"/>
                    <a:pt x="6759" y="9333"/>
                  </a:cubicBezTo>
                  <a:cubicBezTo>
                    <a:pt x="7010" y="9270"/>
                    <a:pt x="7073" y="9102"/>
                    <a:pt x="6948" y="8830"/>
                  </a:cubicBezTo>
                  <a:cubicBezTo>
                    <a:pt x="6173" y="8809"/>
                    <a:pt x="5420" y="8747"/>
                    <a:pt x="4646" y="8726"/>
                  </a:cubicBezTo>
                  <a:cubicBezTo>
                    <a:pt x="4248" y="8726"/>
                    <a:pt x="3935" y="8579"/>
                    <a:pt x="3767" y="8203"/>
                  </a:cubicBezTo>
                  <a:cubicBezTo>
                    <a:pt x="3725" y="8098"/>
                    <a:pt x="3663" y="7973"/>
                    <a:pt x="3600" y="7889"/>
                  </a:cubicBezTo>
                  <a:cubicBezTo>
                    <a:pt x="2805" y="7157"/>
                    <a:pt x="2930" y="6194"/>
                    <a:pt x="3035" y="5273"/>
                  </a:cubicBezTo>
                  <a:cubicBezTo>
                    <a:pt x="3098" y="4708"/>
                    <a:pt x="3391" y="4185"/>
                    <a:pt x="3914" y="3830"/>
                  </a:cubicBezTo>
                  <a:cubicBezTo>
                    <a:pt x="4039" y="3767"/>
                    <a:pt x="4165" y="3662"/>
                    <a:pt x="4248" y="3558"/>
                  </a:cubicBezTo>
                  <a:cubicBezTo>
                    <a:pt x="4772" y="2993"/>
                    <a:pt x="5441" y="2951"/>
                    <a:pt x="6173" y="2993"/>
                  </a:cubicBezTo>
                  <a:cubicBezTo>
                    <a:pt x="6278" y="2993"/>
                    <a:pt x="6445" y="3035"/>
                    <a:pt x="6529" y="3076"/>
                  </a:cubicBezTo>
                  <a:cubicBezTo>
                    <a:pt x="7052" y="3411"/>
                    <a:pt x="7701" y="3558"/>
                    <a:pt x="8161" y="3997"/>
                  </a:cubicBezTo>
                  <a:cubicBezTo>
                    <a:pt x="8245" y="4039"/>
                    <a:pt x="8308" y="4123"/>
                    <a:pt x="8370" y="4144"/>
                  </a:cubicBezTo>
                  <a:cubicBezTo>
                    <a:pt x="8873" y="4311"/>
                    <a:pt x="9291" y="4541"/>
                    <a:pt x="9605" y="5022"/>
                  </a:cubicBezTo>
                  <a:cubicBezTo>
                    <a:pt x="9730" y="4918"/>
                    <a:pt x="9814" y="4855"/>
                    <a:pt x="9940" y="4771"/>
                  </a:cubicBezTo>
                  <a:cubicBezTo>
                    <a:pt x="9689" y="4562"/>
                    <a:pt x="9458" y="4395"/>
                    <a:pt x="9270" y="4185"/>
                  </a:cubicBezTo>
                  <a:cubicBezTo>
                    <a:pt x="9082" y="3976"/>
                    <a:pt x="8977" y="3704"/>
                    <a:pt x="8852" y="3495"/>
                  </a:cubicBezTo>
                  <a:cubicBezTo>
                    <a:pt x="8684" y="3286"/>
                    <a:pt x="8663" y="3055"/>
                    <a:pt x="8663" y="2825"/>
                  </a:cubicBezTo>
                  <a:cubicBezTo>
                    <a:pt x="8663" y="2616"/>
                    <a:pt x="8684" y="2407"/>
                    <a:pt x="8663" y="2198"/>
                  </a:cubicBezTo>
                  <a:cubicBezTo>
                    <a:pt x="8538" y="1361"/>
                    <a:pt x="9166" y="440"/>
                    <a:pt x="10086" y="126"/>
                  </a:cubicBezTo>
                  <a:cubicBezTo>
                    <a:pt x="10421" y="1"/>
                    <a:pt x="10735" y="22"/>
                    <a:pt x="10986" y="252"/>
                  </a:cubicBezTo>
                  <a:cubicBezTo>
                    <a:pt x="11279" y="524"/>
                    <a:pt x="11593" y="775"/>
                    <a:pt x="11802" y="1089"/>
                  </a:cubicBezTo>
                  <a:cubicBezTo>
                    <a:pt x="12513" y="2051"/>
                    <a:pt x="13162" y="3076"/>
                    <a:pt x="13559" y="4227"/>
                  </a:cubicBezTo>
                  <a:cubicBezTo>
                    <a:pt x="13601" y="4353"/>
                    <a:pt x="13685" y="4520"/>
                    <a:pt x="13769" y="4625"/>
                  </a:cubicBezTo>
                  <a:cubicBezTo>
                    <a:pt x="14020" y="4939"/>
                    <a:pt x="14313" y="4960"/>
                    <a:pt x="14627" y="4708"/>
                  </a:cubicBezTo>
                  <a:cubicBezTo>
                    <a:pt x="14940" y="4436"/>
                    <a:pt x="15171" y="4144"/>
                    <a:pt x="15317" y="3767"/>
                  </a:cubicBezTo>
                  <a:cubicBezTo>
                    <a:pt x="15464" y="3181"/>
                    <a:pt x="15798" y="2742"/>
                    <a:pt x="16217" y="2323"/>
                  </a:cubicBezTo>
                  <a:lnTo>
                    <a:pt x="17242" y="1298"/>
                  </a:lnTo>
                  <a:cubicBezTo>
                    <a:pt x="17891" y="649"/>
                    <a:pt x="18623" y="273"/>
                    <a:pt x="19606" y="335"/>
                  </a:cubicBezTo>
                  <a:cubicBezTo>
                    <a:pt x="20150" y="356"/>
                    <a:pt x="20674" y="356"/>
                    <a:pt x="21218" y="335"/>
                  </a:cubicBezTo>
                  <a:cubicBezTo>
                    <a:pt x="21552" y="335"/>
                    <a:pt x="21866" y="419"/>
                    <a:pt x="22159" y="628"/>
                  </a:cubicBezTo>
                  <a:cubicBezTo>
                    <a:pt x="22473" y="859"/>
                    <a:pt x="22808" y="1047"/>
                    <a:pt x="23122" y="1277"/>
                  </a:cubicBezTo>
                  <a:cubicBezTo>
                    <a:pt x="23938" y="1926"/>
                    <a:pt x="24461" y="2742"/>
                    <a:pt x="24377" y="3830"/>
                  </a:cubicBezTo>
                  <a:cubicBezTo>
                    <a:pt x="24356" y="4353"/>
                    <a:pt x="24461" y="4918"/>
                    <a:pt x="24147" y="5399"/>
                  </a:cubicBezTo>
                  <a:cubicBezTo>
                    <a:pt x="24042" y="5566"/>
                    <a:pt x="24147" y="5776"/>
                    <a:pt x="24272" y="5901"/>
                  </a:cubicBezTo>
                  <a:cubicBezTo>
                    <a:pt x="24419" y="6027"/>
                    <a:pt x="24628" y="6068"/>
                    <a:pt x="24775" y="5985"/>
                  </a:cubicBezTo>
                  <a:cubicBezTo>
                    <a:pt x="24900" y="5922"/>
                    <a:pt x="25005" y="5796"/>
                    <a:pt x="25151" y="5713"/>
                  </a:cubicBezTo>
                  <a:cubicBezTo>
                    <a:pt x="25716" y="5273"/>
                    <a:pt x="26260" y="4834"/>
                    <a:pt x="26846" y="4395"/>
                  </a:cubicBezTo>
                  <a:cubicBezTo>
                    <a:pt x="27306" y="4018"/>
                    <a:pt x="27871" y="3872"/>
                    <a:pt x="28436" y="3892"/>
                  </a:cubicBezTo>
                  <a:lnTo>
                    <a:pt x="29796" y="3892"/>
                  </a:lnTo>
                  <a:cubicBezTo>
                    <a:pt x="30801" y="3872"/>
                    <a:pt x="31763" y="4771"/>
                    <a:pt x="31805" y="5922"/>
                  </a:cubicBezTo>
                  <a:cubicBezTo>
                    <a:pt x="31847" y="6382"/>
                    <a:pt x="31575" y="6738"/>
                    <a:pt x="31324" y="7052"/>
                  </a:cubicBezTo>
                  <a:cubicBezTo>
                    <a:pt x="31114" y="7324"/>
                    <a:pt x="30842" y="7533"/>
                    <a:pt x="30633" y="7763"/>
                  </a:cubicBezTo>
                  <a:cubicBezTo>
                    <a:pt x="30529" y="7868"/>
                    <a:pt x="30424" y="7993"/>
                    <a:pt x="30403" y="8119"/>
                  </a:cubicBezTo>
                  <a:cubicBezTo>
                    <a:pt x="30382" y="8265"/>
                    <a:pt x="30424" y="8412"/>
                    <a:pt x="30508" y="8537"/>
                  </a:cubicBezTo>
                  <a:cubicBezTo>
                    <a:pt x="30612" y="8705"/>
                    <a:pt x="30821" y="8747"/>
                    <a:pt x="30968" y="8684"/>
                  </a:cubicBezTo>
                  <a:cubicBezTo>
                    <a:pt x="31156" y="8579"/>
                    <a:pt x="31324" y="8433"/>
                    <a:pt x="31470" y="8286"/>
                  </a:cubicBezTo>
                  <a:cubicBezTo>
                    <a:pt x="32161" y="7638"/>
                    <a:pt x="33018" y="7366"/>
                    <a:pt x="33897" y="7282"/>
                  </a:cubicBezTo>
                  <a:cubicBezTo>
                    <a:pt x="34399" y="7240"/>
                    <a:pt x="34922" y="7324"/>
                    <a:pt x="35446" y="7282"/>
                  </a:cubicBezTo>
                  <a:cubicBezTo>
                    <a:pt x="36387" y="7240"/>
                    <a:pt x="37140" y="7596"/>
                    <a:pt x="37810" y="8265"/>
                  </a:cubicBezTo>
                  <a:cubicBezTo>
                    <a:pt x="38082" y="8537"/>
                    <a:pt x="38354" y="8893"/>
                    <a:pt x="38605" y="9228"/>
                  </a:cubicBezTo>
                  <a:cubicBezTo>
                    <a:pt x="38919" y="9667"/>
                    <a:pt x="38919" y="10295"/>
                    <a:pt x="38605" y="10734"/>
                  </a:cubicBezTo>
                  <a:cubicBezTo>
                    <a:pt x="38500" y="10902"/>
                    <a:pt x="38375" y="11027"/>
                    <a:pt x="38249" y="11132"/>
                  </a:cubicBezTo>
                  <a:cubicBezTo>
                    <a:pt x="37705" y="11467"/>
                    <a:pt x="37140" y="11760"/>
                    <a:pt x="36596" y="12074"/>
                  </a:cubicBezTo>
                  <a:cubicBezTo>
                    <a:pt x="36471" y="12157"/>
                    <a:pt x="36303" y="12157"/>
                    <a:pt x="36157" y="12178"/>
                  </a:cubicBezTo>
                  <a:cubicBezTo>
                    <a:pt x="35990" y="12199"/>
                    <a:pt x="35843" y="12199"/>
                    <a:pt x="35718" y="12241"/>
                  </a:cubicBezTo>
                  <a:cubicBezTo>
                    <a:pt x="35467" y="12283"/>
                    <a:pt x="35320" y="12471"/>
                    <a:pt x="35320" y="12680"/>
                  </a:cubicBezTo>
                  <a:cubicBezTo>
                    <a:pt x="35320" y="12869"/>
                    <a:pt x="35508" y="13078"/>
                    <a:pt x="35739" y="13078"/>
                  </a:cubicBezTo>
                  <a:cubicBezTo>
                    <a:pt x="36031" y="13078"/>
                    <a:pt x="36345" y="13099"/>
                    <a:pt x="36617" y="13015"/>
                  </a:cubicBezTo>
                  <a:cubicBezTo>
                    <a:pt x="37308" y="12827"/>
                    <a:pt x="37977" y="12785"/>
                    <a:pt x="38689" y="12806"/>
                  </a:cubicBezTo>
                  <a:cubicBezTo>
                    <a:pt x="38898" y="12806"/>
                    <a:pt x="39107" y="12827"/>
                    <a:pt x="39316" y="12890"/>
                  </a:cubicBezTo>
                  <a:cubicBezTo>
                    <a:pt x="40446" y="13141"/>
                    <a:pt x="40760" y="13538"/>
                    <a:pt x="40907" y="14668"/>
                  </a:cubicBezTo>
                  <a:cubicBezTo>
                    <a:pt x="40948" y="14815"/>
                    <a:pt x="40948" y="14961"/>
                    <a:pt x="40948" y="15107"/>
                  </a:cubicBezTo>
                  <a:cubicBezTo>
                    <a:pt x="41011" y="15819"/>
                    <a:pt x="40781" y="16321"/>
                    <a:pt x="40070" y="16593"/>
                  </a:cubicBezTo>
                  <a:cubicBezTo>
                    <a:pt x="39212" y="16991"/>
                    <a:pt x="39086" y="17388"/>
                    <a:pt x="39505" y="18246"/>
                  </a:cubicBezTo>
                  <a:cubicBezTo>
                    <a:pt x="39714" y="18685"/>
                    <a:pt x="39902" y="19104"/>
                    <a:pt x="40258" y="19460"/>
                  </a:cubicBezTo>
                  <a:cubicBezTo>
                    <a:pt x="40384" y="19564"/>
                    <a:pt x="40467" y="19732"/>
                    <a:pt x="40551" y="19899"/>
                  </a:cubicBezTo>
                  <a:cubicBezTo>
                    <a:pt x="40760" y="20317"/>
                    <a:pt x="40948" y="20715"/>
                    <a:pt x="41095" y="21133"/>
                  </a:cubicBezTo>
                  <a:cubicBezTo>
                    <a:pt x="41304" y="21573"/>
                    <a:pt x="41200" y="22096"/>
                    <a:pt x="40760" y="22284"/>
                  </a:cubicBezTo>
                  <a:cubicBezTo>
                    <a:pt x="40132" y="22535"/>
                    <a:pt x="39505" y="22870"/>
                    <a:pt x="38793" y="22745"/>
                  </a:cubicBezTo>
                  <a:cubicBezTo>
                    <a:pt x="38584" y="22494"/>
                    <a:pt x="38668" y="22201"/>
                    <a:pt x="38647" y="21929"/>
                  </a:cubicBezTo>
                  <a:cubicBezTo>
                    <a:pt x="38563" y="20966"/>
                    <a:pt x="38040" y="20255"/>
                    <a:pt x="37391" y="19606"/>
                  </a:cubicBezTo>
                  <a:cubicBezTo>
                    <a:pt x="37224" y="19460"/>
                    <a:pt x="36994" y="19313"/>
                    <a:pt x="36680" y="19418"/>
                  </a:cubicBezTo>
                  <a:cubicBezTo>
                    <a:pt x="36806" y="19773"/>
                    <a:pt x="36910" y="20045"/>
                    <a:pt x="37015" y="20359"/>
                  </a:cubicBezTo>
                  <a:cubicBezTo>
                    <a:pt x="37119" y="20673"/>
                    <a:pt x="37245" y="20987"/>
                    <a:pt x="37391" y="21280"/>
                  </a:cubicBezTo>
                  <a:cubicBezTo>
                    <a:pt x="37517" y="21573"/>
                    <a:pt x="37622" y="21824"/>
                    <a:pt x="37601" y="22138"/>
                  </a:cubicBezTo>
                  <a:cubicBezTo>
                    <a:pt x="37559" y="22389"/>
                    <a:pt x="37559" y="22598"/>
                    <a:pt x="37412" y="22828"/>
                  </a:cubicBezTo>
                  <a:cubicBezTo>
                    <a:pt x="37287" y="23017"/>
                    <a:pt x="37224" y="23289"/>
                    <a:pt x="37245" y="23498"/>
                  </a:cubicBezTo>
                  <a:cubicBezTo>
                    <a:pt x="37350" y="24188"/>
                    <a:pt x="36994" y="24711"/>
                    <a:pt x="36659" y="25235"/>
                  </a:cubicBezTo>
                  <a:cubicBezTo>
                    <a:pt x="36450" y="25569"/>
                    <a:pt x="36073" y="25632"/>
                    <a:pt x="35676" y="25527"/>
                  </a:cubicBezTo>
                  <a:cubicBezTo>
                    <a:pt x="34922" y="25339"/>
                    <a:pt x="34316" y="24921"/>
                    <a:pt x="33730" y="24439"/>
                  </a:cubicBezTo>
                  <a:cubicBezTo>
                    <a:pt x="33123" y="24000"/>
                    <a:pt x="32893" y="23372"/>
                    <a:pt x="32851" y="22661"/>
                  </a:cubicBezTo>
                  <a:lnTo>
                    <a:pt x="32851" y="21489"/>
                  </a:lnTo>
                  <a:cubicBezTo>
                    <a:pt x="32851" y="21343"/>
                    <a:pt x="32851" y="21175"/>
                    <a:pt x="32809" y="21050"/>
                  </a:cubicBezTo>
                  <a:cubicBezTo>
                    <a:pt x="32746" y="20924"/>
                    <a:pt x="32621" y="20820"/>
                    <a:pt x="32495" y="20757"/>
                  </a:cubicBezTo>
                  <a:cubicBezTo>
                    <a:pt x="32286" y="20715"/>
                    <a:pt x="32161" y="20841"/>
                    <a:pt x="32077" y="21029"/>
                  </a:cubicBezTo>
                  <a:cubicBezTo>
                    <a:pt x="32014" y="21175"/>
                    <a:pt x="31993" y="21364"/>
                    <a:pt x="31993" y="21552"/>
                  </a:cubicBezTo>
                  <a:cubicBezTo>
                    <a:pt x="31972" y="21970"/>
                    <a:pt x="31972" y="22389"/>
                    <a:pt x="31993" y="22807"/>
                  </a:cubicBezTo>
                  <a:cubicBezTo>
                    <a:pt x="31993" y="23121"/>
                    <a:pt x="31909" y="23372"/>
                    <a:pt x="31700" y="23644"/>
                  </a:cubicBezTo>
                  <a:cubicBezTo>
                    <a:pt x="31449" y="23916"/>
                    <a:pt x="31219" y="24230"/>
                    <a:pt x="30863" y="24439"/>
                  </a:cubicBezTo>
                  <a:cubicBezTo>
                    <a:pt x="30612" y="24607"/>
                    <a:pt x="30403" y="24837"/>
                    <a:pt x="30173" y="25004"/>
                  </a:cubicBezTo>
                  <a:cubicBezTo>
                    <a:pt x="29985" y="25130"/>
                    <a:pt x="29754" y="25255"/>
                    <a:pt x="29545" y="25339"/>
                  </a:cubicBezTo>
                  <a:cubicBezTo>
                    <a:pt x="28938" y="25486"/>
                    <a:pt x="28436" y="25381"/>
                    <a:pt x="28039" y="24837"/>
                  </a:cubicBezTo>
                  <a:cubicBezTo>
                    <a:pt x="27348" y="23895"/>
                    <a:pt x="26888" y="22870"/>
                    <a:pt x="26951" y="21678"/>
                  </a:cubicBezTo>
                  <a:cubicBezTo>
                    <a:pt x="26951" y="21447"/>
                    <a:pt x="26951" y="21196"/>
                    <a:pt x="26930" y="20945"/>
                  </a:cubicBezTo>
                  <a:cubicBezTo>
                    <a:pt x="26846" y="20213"/>
                    <a:pt x="26951" y="19501"/>
                    <a:pt x="27264" y="18832"/>
                  </a:cubicBezTo>
                  <a:cubicBezTo>
                    <a:pt x="27264" y="18665"/>
                    <a:pt x="27432" y="18372"/>
                    <a:pt x="27181" y="179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367;p37">
              <a:extLst>
                <a:ext uri="{FF2B5EF4-FFF2-40B4-BE49-F238E27FC236}">
                  <a16:creationId xmlns:a16="http://schemas.microsoft.com/office/drawing/2014/main" id="{D22663E6-57E2-CD5A-7FB5-93E1CD3C0F75}"/>
                </a:ext>
              </a:extLst>
            </p:cNvPr>
            <p:cNvSpPr/>
            <p:nvPr/>
          </p:nvSpPr>
          <p:spPr>
            <a:xfrm>
              <a:off x="-1773825" y="1255900"/>
              <a:ext cx="863125" cy="669600"/>
            </a:xfrm>
            <a:custGeom>
              <a:avLst/>
              <a:gdLst/>
              <a:ahLst/>
              <a:cxnLst/>
              <a:rect l="l" t="t" r="r" b="b"/>
              <a:pathLst>
                <a:path w="34525" h="26784" extrusionOk="0">
                  <a:moveTo>
                    <a:pt x="8516" y="1"/>
                  </a:moveTo>
                  <a:cubicBezTo>
                    <a:pt x="8328" y="503"/>
                    <a:pt x="8077" y="817"/>
                    <a:pt x="7847" y="1131"/>
                  </a:cubicBezTo>
                  <a:cubicBezTo>
                    <a:pt x="7114" y="2072"/>
                    <a:pt x="6947" y="3139"/>
                    <a:pt x="7010" y="4290"/>
                  </a:cubicBezTo>
                  <a:cubicBezTo>
                    <a:pt x="7010" y="4625"/>
                    <a:pt x="7156" y="4834"/>
                    <a:pt x="7428" y="5043"/>
                  </a:cubicBezTo>
                  <a:cubicBezTo>
                    <a:pt x="7847" y="5357"/>
                    <a:pt x="8286" y="5546"/>
                    <a:pt x="8830" y="5546"/>
                  </a:cubicBezTo>
                  <a:cubicBezTo>
                    <a:pt x="9520" y="5546"/>
                    <a:pt x="10148" y="5420"/>
                    <a:pt x="10713" y="5064"/>
                  </a:cubicBezTo>
                  <a:cubicBezTo>
                    <a:pt x="11696" y="4499"/>
                    <a:pt x="12596" y="3872"/>
                    <a:pt x="13349" y="3056"/>
                  </a:cubicBezTo>
                  <a:cubicBezTo>
                    <a:pt x="13726" y="2658"/>
                    <a:pt x="14124" y="2323"/>
                    <a:pt x="14605" y="2114"/>
                  </a:cubicBezTo>
                  <a:cubicBezTo>
                    <a:pt x="14584" y="3077"/>
                    <a:pt x="14584" y="4060"/>
                    <a:pt x="14563" y="5022"/>
                  </a:cubicBezTo>
                  <a:cubicBezTo>
                    <a:pt x="14563" y="5441"/>
                    <a:pt x="14751" y="5671"/>
                    <a:pt x="15086" y="5880"/>
                  </a:cubicBezTo>
                  <a:cubicBezTo>
                    <a:pt x="15798" y="6320"/>
                    <a:pt x="16551" y="6403"/>
                    <a:pt x="17325" y="6362"/>
                  </a:cubicBezTo>
                  <a:cubicBezTo>
                    <a:pt x="17618" y="6320"/>
                    <a:pt x="17827" y="6194"/>
                    <a:pt x="18036" y="6006"/>
                  </a:cubicBezTo>
                  <a:cubicBezTo>
                    <a:pt x="18748" y="5420"/>
                    <a:pt x="19501" y="4855"/>
                    <a:pt x="20129" y="4165"/>
                  </a:cubicBezTo>
                  <a:cubicBezTo>
                    <a:pt x="20191" y="4102"/>
                    <a:pt x="20296" y="4081"/>
                    <a:pt x="20422" y="3997"/>
                  </a:cubicBezTo>
                  <a:cubicBezTo>
                    <a:pt x="20484" y="4102"/>
                    <a:pt x="20547" y="4206"/>
                    <a:pt x="20547" y="4311"/>
                  </a:cubicBezTo>
                  <a:cubicBezTo>
                    <a:pt x="20589" y="4541"/>
                    <a:pt x="20589" y="4792"/>
                    <a:pt x="20547" y="5043"/>
                  </a:cubicBezTo>
                  <a:cubicBezTo>
                    <a:pt x="20526" y="5483"/>
                    <a:pt x="20631" y="5859"/>
                    <a:pt x="20861" y="6257"/>
                  </a:cubicBezTo>
                  <a:cubicBezTo>
                    <a:pt x="21028" y="6487"/>
                    <a:pt x="21154" y="6780"/>
                    <a:pt x="21259" y="7052"/>
                  </a:cubicBezTo>
                  <a:cubicBezTo>
                    <a:pt x="21551" y="7847"/>
                    <a:pt x="22012" y="8496"/>
                    <a:pt x="22765" y="8893"/>
                  </a:cubicBezTo>
                  <a:cubicBezTo>
                    <a:pt x="23142" y="9103"/>
                    <a:pt x="23539" y="9291"/>
                    <a:pt x="23895" y="9437"/>
                  </a:cubicBezTo>
                  <a:cubicBezTo>
                    <a:pt x="24920" y="9877"/>
                    <a:pt x="26113" y="9542"/>
                    <a:pt x="26824" y="8663"/>
                  </a:cubicBezTo>
                  <a:cubicBezTo>
                    <a:pt x="26950" y="8496"/>
                    <a:pt x="27096" y="8349"/>
                    <a:pt x="27201" y="8182"/>
                  </a:cubicBezTo>
                  <a:cubicBezTo>
                    <a:pt x="27431" y="8287"/>
                    <a:pt x="27347" y="8475"/>
                    <a:pt x="27389" y="8600"/>
                  </a:cubicBezTo>
                  <a:lnTo>
                    <a:pt x="27389" y="8977"/>
                  </a:lnTo>
                  <a:cubicBezTo>
                    <a:pt x="27326" y="10609"/>
                    <a:pt x="27996" y="11927"/>
                    <a:pt x="29147" y="13078"/>
                  </a:cubicBezTo>
                  <a:cubicBezTo>
                    <a:pt x="29398" y="13308"/>
                    <a:pt x="29670" y="13434"/>
                    <a:pt x="30046" y="13434"/>
                  </a:cubicBezTo>
                  <a:cubicBezTo>
                    <a:pt x="30967" y="13476"/>
                    <a:pt x="31741" y="13287"/>
                    <a:pt x="32432" y="12597"/>
                  </a:cubicBezTo>
                  <a:cubicBezTo>
                    <a:pt x="32787" y="12220"/>
                    <a:pt x="33269" y="11948"/>
                    <a:pt x="33708" y="11613"/>
                  </a:cubicBezTo>
                  <a:cubicBezTo>
                    <a:pt x="33917" y="11760"/>
                    <a:pt x="34148" y="11948"/>
                    <a:pt x="34440" y="12157"/>
                  </a:cubicBezTo>
                  <a:cubicBezTo>
                    <a:pt x="34524" y="12471"/>
                    <a:pt x="34461" y="12806"/>
                    <a:pt x="34336" y="13162"/>
                  </a:cubicBezTo>
                  <a:cubicBezTo>
                    <a:pt x="34001" y="13999"/>
                    <a:pt x="33708" y="14857"/>
                    <a:pt x="33394" y="15694"/>
                  </a:cubicBezTo>
                  <a:cubicBezTo>
                    <a:pt x="33206" y="16154"/>
                    <a:pt x="33018" y="16635"/>
                    <a:pt x="32683" y="17054"/>
                  </a:cubicBezTo>
                  <a:cubicBezTo>
                    <a:pt x="32599" y="17158"/>
                    <a:pt x="32557" y="17305"/>
                    <a:pt x="32495" y="17451"/>
                  </a:cubicBezTo>
                  <a:cubicBezTo>
                    <a:pt x="32432" y="17619"/>
                    <a:pt x="32369" y="17828"/>
                    <a:pt x="32285" y="18016"/>
                  </a:cubicBezTo>
                  <a:cubicBezTo>
                    <a:pt x="31971" y="18748"/>
                    <a:pt x="31553" y="19376"/>
                    <a:pt x="30967" y="19920"/>
                  </a:cubicBezTo>
                  <a:cubicBezTo>
                    <a:pt x="30591" y="20234"/>
                    <a:pt x="30256" y="20611"/>
                    <a:pt x="29942" y="20945"/>
                  </a:cubicBezTo>
                  <a:cubicBezTo>
                    <a:pt x="28394" y="22598"/>
                    <a:pt x="26489" y="23749"/>
                    <a:pt x="24481" y="24691"/>
                  </a:cubicBezTo>
                  <a:cubicBezTo>
                    <a:pt x="23686" y="25046"/>
                    <a:pt x="22849" y="25360"/>
                    <a:pt x="22075" y="25674"/>
                  </a:cubicBezTo>
                  <a:cubicBezTo>
                    <a:pt x="20861" y="26176"/>
                    <a:pt x="19606" y="26469"/>
                    <a:pt x="18329" y="26658"/>
                  </a:cubicBezTo>
                  <a:cubicBezTo>
                    <a:pt x="17367" y="26783"/>
                    <a:pt x="16342" y="26741"/>
                    <a:pt x="15337" y="26720"/>
                  </a:cubicBezTo>
                  <a:cubicBezTo>
                    <a:pt x="13873" y="26678"/>
                    <a:pt x="12387" y="26469"/>
                    <a:pt x="11006" y="26030"/>
                  </a:cubicBezTo>
                  <a:cubicBezTo>
                    <a:pt x="10002" y="25716"/>
                    <a:pt x="9060" y="25235"/>
                    <a:pt x="8098" y="24774"/>
                  </a:cubicBezTo>
                  <a:cubicBezTo>
                    <a:pt x="7575" y="24523"/>
                    <a:pt x="7114" y="24189"/>
                    <a:pt x="6633" y="23875"/>
                  </a:cubicBezTo>
                  <a:cubicBezTo>
                    <a:pt x="6382" y="23728"/>
                    <a:pt x="6131" y="23519"/>
                    <a:pt x="5922" y="23310"/>
                  </a:cubicBezTo>
                  <a:cubicBezTo>
                    <a:pt x="5126" y="22494"/>
                    <a:pt x="4310" y="21699"/>
                    <a:pt x="3494" y="20862"/>
                  </a:cubicBezTo>
                  <a:cubicBezTo>
                    <a:pt x="3264" y="20632"/>
                    <a:pt x="3076" y="20380"/>
                    <a:pt x="2929" y="20088"/>
                  </a:cubicBezTo>
                  <a:cubicBezTo>
                    <a:pt x="1988" y="18351"/>
                    <a:pt x="1277" y="16530"/>
                    <a:pt x="586" y="14689"/>
                  </a:cubicBezTo>
                  <a:cubicBezTo>
                    <a:pt x="314" y="13957"/>
                    <a:pt x="251" y="13099"/>
                    <a:pt x="209" y="12283"/>
                  </a:cubicBezTo>
                  <a:cubicBezTo>
                    <a:pt x="168" y="11634"/>
                    <a:pt x="0" y="10986"/>
                    <a:pt x="335" y="10337"/>
                  </a:cubicBezTo>
                  <a:cubicBezTo>
                    <a:pt x="356" y="10274"/>
                    <a:pt x="335" y="10149"/>
                    <a:pt x="314" y="10065"/>
                  </a:cubicBezTo>
                  <a:cubicBezTo>
                    <a:pt x="42" y="9416"/>
                    <a:pt x="126" y="8789"/>
                    <a:pt x="314" y="8140"/>
                  </a:cubicBezTo>
                  <a:cubicBezTo>
                    <a:pt x="481" y="7512"/>
                    <a:pt x="649" y="6843"/>
                    <a:pt x="774" y="6194"/>
                  </a:cubicBezTo>
                  <a:cubicBezTo>
                    <a:pt x="942" y="5483"/>
                    <a:pt x="1297" y="4918"/>
                    <a:pt x="1716" y="4374"/>
                  </a:cubicBezTo>
                  <a:cubicBezTo>
                    <a:pt x="2009" y="3997"/>
                    <a:pt x="2365" y="3662"/>
                    <a:pt x="2741" y="3349"/>
                  </a:cubicBezTo>
                  <a:cubicBezTo>
                    <a:pt x="2846" y="3244"/>
                    <a:pt x="2992" y="3160"/>
                    <a:pt x="3139" y="3160"/>
                  </a:cubicBezTo>
                  <a:cubicBezTo>
                    <a:pt x="3620" y="3181"/>
                    <a:pt x="3829" y="2742"/>
                    <a:pt x="4206" y="2554"/>
                  </a:cubicBezTo>
                  <a:cubicBezTo>
                    <a:pt x="4248" y="2533"/>
                    <a:pt x="4290" y="2407"/>
                    <a:pt x="4310" y="2323"/>
                  </a:cubicBezTo>
                  <a:cubicBezTo>
                    <a:pt x="4352" y="2219"/>
                    <a:pt x="4415" y="2114"/>
                    <a:pt x="4520" y="2072"/>
                  </a:cubicBezTo>
                  <a:cubicBezTo>
                    <a:pt x="5754" y="1403"/>
                    <a:pt x="6947" y="775"/>
                    <a:pt x="8181" y="126"/>
                  </a:cubicBezTo>
                  <a:cubicBezTo>
                    <a:pt x="8202" y="85"/>
                    <a:pt x="8307" y="43"/>
                    <a:pt x="8516" y="1"/>
                  </a:cubicBezTo>
                  <a:close/>
                  <a:moveTo>
                    <a:pt x="23958" y="19815"/>
                  </a:moveTo>
                  <a:cubicBezTo>
                    <a:pt x="23581" y="19920"/>
                    <a:pt x="23121" y="19962"/>
                    <a:pt x="22849" y="20318"/>
                  </a:cubicBezTo>
                  <a:cubicBezTo>
                    <a:pt x="22598" y="20652"/>
                    <a:pt x="22284" y="20820"/>
                    <a:pt x="21928" y="21008"/>
                  </a:cubicBezTo>
                  <a:cubicBezTo>
                    <a:pt x="21719" y="21113"/>
                    <a:pt x="21510" y="21259"/>
                    <a:pt x="21342" y="21385"/>
                  </a:cubicBezTo>
                  <a:cubicBezTo>
                    <a:pt x="20715" y="21887"/>
                    <a:pt x="20003" y="22180"/>
                    <a:pt x="19187" y="22180"/>
                  </a:cubicBezTo>
                  <a:cubicBezTo>
                    <a:pt x="17785" y="22180"/>
                    <a:pt x="16362" y="22201"/>
                    <a:pt x="14961" y="22180"/>
                  </a:cubicBezTo>
                  <a:cubicBezTo>
                    <a:pt x="14145" y="22159"/>
                    <a:pt x="13349" y="21992"/>
                    <a:pt x="12554" y="21887"/>
                  </a:cubicBezTo>
                  <a:cubicBezTo>
                    <a:pt x="12450" y="21866"/>
                    <a:pt x="12303" y="21845"/>
                    <a:pt x="12199" y="21782"/>
                  </a:cubicBezTo>
                  <a:cubicBezTo>
                    <a:pt x="11717" y="21552"/>
                    <a:pt x="11215" y="21343"/>
                    <a:pt x="10734" y="21113"/>
                  </a:cubicBezTo>
                  <a:cubicBezTo>
                    <a:pt x="10629" y="21050"/>
                    <a:pt x="10525" y="20966"/>
                    <a:pt x="10462" y="20904"/>
                  </a:cubicBezTo>
                  <a:cubicBezTo>
                    <a:pt x="9834" y="20067"/>
                    <a:pt x="9039" y="19334"/>
                    <a:pt x="8537" y="18393"/>
                  </a:cubicBezTo>
                  <a:cubicBezTo>
                    <a:pt x="7993" y="17305"/>
                    <a:pt x="7575" y="16196"/>
                    <a:pt x="8014" y="14940"/>
                  </a:cubicBezTo>
                  <a:cubicBezTo>
                    <a:pt x="8056" y="14836"/>
                    <a:pt x="8056" y="14689"/>
                    <a:pt x="8014" y="14585"/>
                  </a:cubicBezTo>
                  <a:cubicBezTo>
                    <a:pt x="7993" y="14522"/>
                    <a:pt x="7909" y="14438"/>
                    <a:pt x="7847" y="14417"/>
                  </a:cubicBezTo>
                  <a:cubicBezTo>
                    <a:pt x="7763" y="14375"/>
                    <a:pt x="7637" y="14417"/>
                    <a:pt x="7595" y="14459"/>
                  </a:cubicBezTo>
                  <a:cubicBezTo>
                    <a:pt x="7386" y="14731"/>
                    <a:pt x="7219" y="14982"/>
                    <a:pt x="7156" y="15317"/>
                  </a:cubicBezTo>
                  <a:cubicBezTo>
                    <a:pt x="7031" y="16677"/>
                    <a:pt x="7261" y="17974"/>
                    <a:pt x="8014" y="19125"/>
                  </a:cubicBezTo>
                  <a:cubicBezTo>
                    <a:pt x="8432" y="19774"/>
                    <a:pt x="8935" y="20380"/>
                    <a:pt x="9416" y="21008"/>
                  </a:cubicBezTo>
                  <a:cubicBezTo>
                    <a:pt x="9772" y="21489"/>
                    <a:pt x="10190" y="21887"/>
                    <a:pt x="10776" y="22159"/>
                  </a:cubicBezTo>
                  <a:cubicBezTo>
                    <a:pt x="11111" y="22305"/>
                    <a:pt x="11424" y="22494"/>
                    <a:pt x="11738" y="22619"/>
                  </a:cubicBezTo>
                  <a:cubicBezTo>
                    <a:pt x="12073" y="22745"/>
                    <a:pt x="12408" y="22849"/>
                    <a:pt x="12785" y="22912"/>
                  </a:cubicBezTo>
                  <a:cubicBezTo>
                    <a:pt x="13182" y="22933"/>
                    <a:pt x="13538" y="22996"/>
                    <a:pt x="13935" y="23101"/>
                  </a:cubicBezTo>
                  <a:cubicBezTo>
                    <a:pt x="14186" y="23163"/>
                    <a:pt x="14458" y="23205"/>
                    <a:pt x="14751" y="23205"/>
                  </a:cubicBezTo>
                  <a:lnTo>
                    <a:pt x="19522" y="23205"/>
                  </a:lnTo>
                  <a:cubicBezTo>
                    <a:pt x="19731" y="23205"/>
                    <a:pt x="19940" y="23163"/>
                    <a:pt x="20150" y="23121"/>
                  </a:cubicBezTo>
                  <a:cubicBezTo>
                    <a:pt x="21342" y="22828"/>
                    <a:pt x="22200" y="21992"/>
                    <a:pt x="23225" y="21427"/>
                  </a:cubicBezTo>
                  <a:cubicBezTo>
                    <a:pt x="23246" y="21385"/>
                    <a:pt x="23267" y="21385"/>
                    <a:pt x="23267" y="21364"/>
                  </a:cubicBezTo>
                  <a:cubicBezTo>
                    <a:pt x="23456" y="20966"/>
                    <a:pt x="23769" y="20673"/>
                    <a:pt x="24062" y="20401"/>
                  </a:cubicBezTo>
                  <a:cubicBezTo>
                    <a:pt x="24146" y="20192"/>
                    <a:pt x="24188" y="20004"/>
                    <a:pt x="23958" y="19815"/>
                  </a:cubicBezTo>
                  <a:close/>
                  <a:moveTo>
                    <a:pt x="22075" y="14543"/>
                  </a:moveTo>
                  <a:cubicBezTo>
                    <a:pt x="22075" y="14480"/>
                    <a:pt x="22054" y="14354"/>
                    <a:pt x="22012" y="14250"/>
                  </a:cubicBezTo>
                  <a:cubicBezTo>
                    <a:pt x="21907" y="13852"/>
                    <a:pt x="21551" y="13706"/>
                    <a:pt x="21259" y="13957"/>
                  </a:cubicBezTo>
                  <a:cubicBezTo>
                    <a:pt x="21028" y="14166"/>
                    <a:pt x="20798" y="14438"/>
                    <a:pt x="20610" y="14689"/>
                  </a:cubicBezTo>
                  <a:cubicBezTo>
                    <a:pt x="20484" y="14878"/>
                    <a:pt x="20526" y="15108"/>
                    <a:pt x="20652" y="15296"/>
                  </a:cubicBezTo>
                  <a:cubicBezTo>
                    <a:pt x="20819" y="15526"/>
                    <a:pt x="21028" y="15589"/>
                    <a:pt x="21279" y="15568"/>
                  </a:cubicBezTo>
                  <a:cubicBezTo>
                    <a:pt x="21719" y="15484"/>
                    <a:pt x="22054" y="15087"/>
                    <a:pt x="22075" y="14543"/>
                  </a:cubicBezTo>
                  <a:close/>
                  <a:moveTo>
                    <a:pt x="10504" y="11111"/>
                  </a:moveTo>
                  <a:cubicBezTo>
                    <a:pt x="10504" y="11111"/>
                    <a:pt x="10295" y="11111"/>
                    <a:pt x="10127" y="11216"/>
                  </a:cubicBezTo>
                  <a:cubicBezTo>
                    <a:pt x="10023" y="11279"/>
                    <a:pt x="9876" y="11425"/>
                    <a:pt x="9876" y="11551"/>
                  </a:cubicBezTo>
                  <a:cubicBezTo>
                    <a:pt x="9876" y="12241"/>
                    <a:pt x="10357" y="12639"/>
                    <a:pt x="10985" y="12534"/>
                  </a:cubicBezTo>
                  <a:cubicBezTo>
                    <a:pt x="11111" y="12492"/>
                    <a:pt x="11278" y="12429"/>
                    <a:pt x="11341" y="12325"/>
                  </a:cubicBezTo>
                  <a:cubicBezTo>
                    <a:pt x="11529" y="12053"/>
                    <a:pt x="11529" y="11739"/>
                    <a:pt x="11404" y="11446"/>
                  </a:cubicBezTo>
                  <a:cubicBezTo>
                    <a:pt x="11257" y="11174"/>
                    <a:pt x="11006" y="11090"/>
                    <a:pt x="10504" y="111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368;p37">
              <a:extLst>
                <a:ext uri="{FF2B5EF4-FFF2-40B4-BE49-F238E27FC236}">
                  <a16:creationId xmlns:a16="http://schemas.microsoft.com/office/drawing/2014/main" id="{CA4614C2-9E70-F9E2-42D7-DE2FA851A306}"/>
                </a:ext>
              </a:extLst>
            </p:cNvPr>
            <p:cNvSpPr/>
            <p:nvPr/>
          </p:nvSpPr>
          <p:spPr>
            <a:xfrm>
              <a:off x="-1903025" y="1787375"/>
              <a:ext cx="809225" cy="644475"/>
            </a:xfrm>
            <a:custGeom>
              <a:avLst/>
              <a:gdLst/>
              <a:ahLst/>
              <a:cxnLst/>
              <a:rect l="l" t="t" r="r" b="b"/>
              <a:pathLst>
                <a:path w="32369" h="25779" extrusionOk="0">
                  <a:moveTo>
                    <a:pt x="20338" y="6549"/>
                  </a:moveTo>
                  <a:cubicBezTo>
                    <a:pt x="21258" y="6549"/>
                    <a:pt x="22116" y="6591"/>
                    <a:pt x="22932" y="6507"/>
                  </a:cubicBezTo>
                  <a:cubicBezTo>
                    <a:pt x="23790" y="6445"/>
                    <a:pt x="24648" y="6256"/>
                    <a:pt x="25485" y="6047"/>
                  </a:cubicBezTo>
                  <a:cubicBezTo>
                    <a:pt x="26301" y="5838"/>
                    <a:pt x="27075" y="5566"/>
                    <a:pt x="27912" y="5315"/>
                  </a:cubicBezTo>
                  <a:cubicBezTo>
                    <a:pt x="28226" y="5859"/>
                    <a:pt x="28414" y="6382"/>
                    <a:pt x="28540" y="6926"/>
                  </a:cubicBezTo>
                  <a:cubicBezTo>
                    <a:pt x="28665" y="7449"/>
                    <a:pt x="28833" y="7972"/>
                    <a:pt x="29084" y="8453"/>
                  </a:cubicBezTo>
                  <a:cubicBezTo>
                    <a:pt x="29230" y="8704"/>
                    <a:pt x="29335" y="8997"/>
                    <a:pt x="29419" y="9290"/>
                  </a:cubicBezTo>
                  <a:cubicBezTo>
                    <a:pt x="29942" y="11194"/>
                    <a:pt x="30381" y="13119"/>
                    <a:pt x="30779" y="15086"/>
                  </a:cubicBezTo>
                  <a:cubicBezTo>
                    <a:pt x="30800" y="15170"/>
                    <a:pt x="30821" y="15274"/>
                    <a:pt x="30821" y="15358"/>
                  </a:cubicBezTo>
                  <a:cubicBezTo>
                    <a:pt x="30904" y="16028"/>
                    <a:pt x="30883" y="16739"/>
                    <a:pt x="31302" y="17367"/>
                  </a:cubicBezTo>
                  <a:cubicBezTo>
                    <a:pt x="30946" y="17451"/>
                    <a:pt x="30716" y="17492"/>
                    <a:pt x="30465" y="17576"/>
                  </a:cubicBezTo>
                  <a:cubicBezTo>
                    <a:pt x="29691" y="17743"/>
                    <a:pt x="28937" y="17890"/>
                    <a:pt x="28184" y="18078"/>
                  </a:cubicBezTo>
                  <a:cubicBezTo>
                    <a:pt x="27912" y="18120"/>
                    <a:pt x="27682" y="18287"/>
                    <a:pt x="27473" y="18434"/>
                  </a:cubicBezTo>
                  <a:cubicBezTo>
                    <a:pt x="27389" y="18497"/>
                    <a:pt x="27305" y="18664"/>
                    <a:pt x="27347" y="18727"/>
                  </a:cubicBezTo>
                  <a:cubicBezTo>
                    <a:pt x="27389" y="18852"/>
                    <a:pt x="27515" y="18957"/>
                    <a:pt x="27661" y="19020"/>
                  </a:cubicBezTo>
                  <a:cubicBezTo>
                    <a:pt x="27766" y="19041"/>
                    <a:pt x="27891" y="19020"/>
                    <a:pt x="27996" y="18957"/>
                  </a:cubicBezTo>
                  <a:cubicBezTo>
                    <a:pt x="29042" y="18539"/>
                    <a:pt x="30109" y="18329"/>
                    <a:pt x="31218" y="18183"/>
                  </a:cubicBezTo>
                  <a:cubicBezTo>
                    <a:pt x="31469" y="18141"/>
                    <a:pt x="31741" y="18078"/>
                    <a:pt x="32055" y="18287"/>
                  </a:cubicBezTo>
                  <a:cubicBezTo>
                    <a:pt x="31867" y="18392"/>
                    <a:pt x="31762" y="18497"/>
                    <a:pt x="31637" y="18539"/>
                  </a:cubicBezTo>
                  <a:cubicBezTo>
                    <a:pt x="31134" y="18811"/>
                    <a:pt x="30611" y="19062"/>
                    <a:pt x="30109" y="19355"/>
                  </a:cubicBezTo>
                  <a:cubicBezTo>
                    <a:pt x="29963" y="19438"/>
                    <a:pt x="29816" y="19564"/>
                    <a:pt x="29691" y="19689"/>
                  </a:cubicBezTo>
                  <a:cubicBezTo>
                    <a:pt x="29544" y="19857"/>
                    <a:pt x="29544" y="20150"/>
                    <a:pt x="29670" y="20275"/>
                  </a:cubicBezTo>
                  <a:cubicBezTo>
                    <a:pt x="29795" y="20401"/>
                    <a:pt x="29984" y="20484"/>
                    <a:pt x="30172" y="20380"/>
                  </a:cubicBezTo>
                  <a:cubicBezTo>
                    <a:pt x="30507" y="20212"/>
                    <a:pt x="30841" y="20024"/>
                    <a:pt x="31260" y="19857"/>
                  </a:cubicBezTo>
                  <a:cubicBezTo>
                    <a:pt x="31030" y="20233"/>
                    <a:pt x="30821" y="20547"/>
                    <a:pt x="30632" y="20861"/>
                  </a:cubicBezTo>
                  <a:cubicBezTo>
                    <a:pt x="30590" y="20966"/>
                    <a:pt x="30507" y="21070"/>
                    <a:pt x="30444" y="21175"/>
                  </a:cubicBezTo>
                  <a:cubicBezTo>
                    <a:pt x="30381" y="21363"/>
                    <a:pt x="30444" y="21552"/>
                    <a:pt x="30611" y="21656"/>
                  </a:cubicBezTo>
                  <a:cubicBezTo>
                    <a:pt x="30716" y="21740"/>
                    <a:pt x="30925" y="21761"/>
                    <a:pt x="31030" y="21698"/>
                  </a:cubicBezTo>
                  <a:cubicBezTo>
                    <a:pt x="31239" y="21552"/>
                    <a:pt x="31427" y="21342"/>
                    <a:pt x="31574" y="21133"/>
                  </a:cubicBezTo>
                  <a:cubicBezTo>
                    <a:pt x="31762" y="20861"/>
                    <a:pt x="31909" y="20589"/>
                    <a:pt x="32306" y="20401"/>
                  </a:cubicBezTo>
                  <a:cubicBezTo>
                    <a:pt x="32369" y="20945"/>
                    <a:pt x="32369" y="21384"/>
                    <a:pt x="32285" y="21907"/>
                  </a:cubicBezTo>
                  <a:cubicBezTo>
                    <a:pt x="32097" y="21949"/>
                    <a:pt x="31950" y="22012"/>
                    <a:pt x="31762" y="22012"/>
                  </a:cubicBezTo>
                  <a:cubicBezTo>
                    <a:pt x="31176" y="22054"/>
                    <a:pt x="30611" y="22054"/>
                    <a:pt x="30025" y="22012"/>
                  </a:cubicBezTo>
                  <a:cubicBezTo>
                    <a:pt x="28414" y="21949"/>
                    <a:pt x="26782" y="22200"/>
                    <a:pt x="25171" y="22388"/>
                  </a:cubicBezTo>
                  <a:cubicBezTo>
                    <a:pt x="24104" y="22493"/>
                    <a:pt x="23016" y="22744"/>
                    <a:pt x="22012" y="23058"/>
                  </a:cubicBezTo>
                  <a:cubicBezTo>
                    <a:pt x="21823" y="23121"/>
                    <a:pt x="21656" y="23163"/>
                    <a:pt x="21489" y="23205"/>
                  </a:cubicBezTo>
                  <a:cubicBezTo>
                    <a:pt x="20484" y="23309"/>
                    <a:pt x="19564" y="23686"/>
                    <a:pt x="18622" y="24000"/>
                  </a:cubicBezTo>
                  <a:cubicBezTo>
                    <a:pt x="17513" y="24376"/>
                    <a:pt x="16488" y="24899"/>
                    <a:pt x="15630" y="25715"/>
                  </a:cubicBezTo>
                  <a:cubicBezTo>
                    <a:pt x="15567" y="25736"/>
                    <a:pt x="15525" y="25757"/>
                    <a:pt x="15442" y="25778"/>
                  </a:cubicBezTo>
                  <a:cubicBezTo>
                    <a:pt x="15107" y="25736"/>
                    <a:pt x="14856" y="25569"/>
                    <a:pt x="14709" y="25234"/>
                  </a:cubicBezTo>
                  <a:cubicBezTo>
                    <a:pt x="14605" y="25025"/>
                    <a:pt x="14416" y="24878"/>
                    <a:pt x="14228" y="24711"/>
                  </a:cubicBezTo>
                  <a:cubicBezTo>
                    <a:pt x="13956" y="24481"/>
                    <a:pt x="13705" y="24209"/>
                    <a:pt x="13475" y="23958"/>
                  </a:cubicBezTo>
                  <a:cubicBezTo>
                    <a:pt x="13077" y="23560"/>
                    <a:pt x="13015" y="23142"/>
                    <a:pt x="13140" y="22640"/>
                  </a:cubicBezTo>
                  <a:cubicBezTo>
                    <a:pt x="13266" y="22179"/>
                    <a:pt x="13328" y="21698"/>
                    <a:pt x="13391" y="21238"/>
                  </a:cubicBezTo>
                  <a:cubicBezTo>
                    <a:pt x="13475" y="20756"/>
                    <a:pt x="13496" y="20275"/>
                    <a:pt x="13266" y="19836"/>
                  </a:cubicBezTo>
                  <a:cubicBezTo>
                    <a:pt x="13245" y="19773"/>
                    <a:pt x="13224" y="19731"/>
                    <a:pt x="13224" y="19647"/>
                  </a:cubicBezTo>
                  <a:cubicBezTo>
                    <a:pt x="13287" y="18518"/>
                    <a:pt x="12805" y="17451"/>
                    <a:pt x="12847" y="16342"/>
                  </a:cubicBezTo>
                  <a:cubicBezTo>
                    <a:pt x="12868" y="16028"/>
                    <a:pt x="12805" y="15693"/>
                    <a:pt x="12743" y="15358"/>
                  </a:cubicBezTo>
                  <a:cubicBezTo>
                    <a:pt x="12554" y="14438"/>
                    <a:pt x="12345" y="13517"/>
                    <a:pt x="12178" y="12596"/>
                  </a:cubicBezTo>
                  <a:cubicBezTo>
                    <a:pt x="12094" y="12136"/>
                    <a:pt x="12031" y="11655"/>
                    <a:pt x="11989" y="11173"/>
                  </a:cubicBezTo>
                  <a:cubicBezTo>
                    <a:pt x="11968" y="11006"/>
                    <a:pt x="11989" y="10860"/>
                    <a:pt x="11968" y="10713"/>
                  </a:cubicBezTo>
                  <a:cubicBezTo>
                    <a:pt x="11675" y="9939"/>
                    <a:pt x="11717" y="9123"/>
                    <a:pt x="11717" y="8307"/>
                  </a:cubicBezTo>
                  <a:cubicBezTo>
                    <a:pt x="11717" y="7972"/>
                    <a:pt x="11696" y="7637"/>
                    <a:pt x="11382" y="7428"/>
                  </a:cubicBezTo>
                  <a:cubicBezTo>
                    <a:pt x="11236" y="7323"/>
                    <a:pt x="11027" y="7219"/>
                    <a:pt x="10838" y="7177"/>
                  </a:cubicBezTo>
                  <a:cubicBezTo>
                    <a:pt x="10566" y="7114"/>
                    <a:pt x="10294" y="7114"/>
                    <a:pt x="10022" y="7177"/>
                  </a:cubicBezTo>
                  <a:cubicBezTo>
                    <a:pt x="8893" y="7344"/>
                    <a:pt x="7805" y="7658"/>
                    <a:pt x="6863" y="8349"/>
                  </a:cubicBezTo>
                  <a:cubicBezTo>
                    <a:pt x="6486" y="8600"/>
                    <a:pt x="6424" y="8767"/>
                    <a:pt x="6256" y="9437"/>
                  </a:cubicBezTo>
                  <a:cubicBezTo>
                    <a:pt x="6528" y="9625"/>
                    <a:pt x="6758" y="9876"/>
                    <a:pt x="6779" y="10274"/>
                  </a:cubicBezTo>
                  <a:cubicBezTo>
                    <a:pt x="6779" y="10483"/>
                    <a:pt x="6884" y="10692"/>
                    <a:pt x="6905" y="10901"/>
                  </a:cubicBezTo>
                  <a:cubicBezTo>
                    <a:pt x="7051" y="11927"/>
                    <a:pt x="7219" y="12910"/>
                    <a:pt x="7595" y="13894"/>
                  </a:cubicBezTo>
                  <a:cubicBezTo>
                    <a:pt x="7721" y="14249"/>
                    <a:pt x="7742" y="14647"/>
                    <a:pt x="7825" y="15065"/>
                  </a:cubicBezTo>
                  <a:cubicBezTo>
                    <a:pt x="6989" y="15421"/>
                    <a:pt x="6277" y="15944"/>
                    <a:pt x="5608" y="16467"/>
                  </a:cubicBezTo>
                  <a:cubicBezTo>
                    <a:pt x="5503" y="16551"/>
                    <a:pt x="5336" y="16614"/>
                    <a:pt x="5210" y="16655"/>
                  </a:cubicBezTo>
                  <a:cubicBezTo>
                    <a:pt x="4917" y="16739"/>
                    <a:pt x="4645" y="16781"/>
                    <a:pt x="4331" y="16844"/>
                  </a:cubicBezTo>
                  <a:cubicBezTo>
                    <a:pt x="4164" y="16865"/>
                    <a:pt x="4017" y="16886"/>
                    <a:pt x="3871" y="16844"/>
                  </a:cubicBezTo>
                  <a:cubicBezTo>
                    <a:pt x="2783" y="16572"/>
                    <a:pt x="1632" y="16425"/>
                    <a:pt x="586" y="15944"/>
                  </a:cubicBezTo>
                  <a:cubicBezTo>
                    <a:pt x="398" y="15881"/>
                    <a:pt x="209" y="15777"/>
                    <a:pt x="0" y="15672"/>
                  </a:cubicBezTo>
                  <a:cubicBezTo>
                    <a:pt x="0" y="14940"/>
                    <a:pt x="188" y="14270"/>
                    <a:pt x="481" y="13642"/>
                  </a:cubicBezTo>
                  <a:cubicBezTo>
                    <a:pt x="732" y="13077"/>
                    <a:pt x="1004" y="12492"/>
                    <a:pt x="1214" y="11906"/>
                  </a:cubicBezTo>
                  <a:cubicBezTo>
                    <a:pt x="1402" y="11320"/>
                    <a:pt x="1716" y="10797"/>
                    <a:pt x="2030" y="10274"/>
                  </a:cubicBezTo>
                  <a:cubicBezTo>
                    <a:pt x="2281" y="9834"/>
                    <a:pt x="2490" y="9353"/>
                    <a:pt x="2615" y="8872"/>
                  </a:cubicBezTo>
                  <a:cubicBezTo>
                    <a:pt x="2783" y="8307"/>
                    <a:pt x="3034" y="7826"/>
                    <a:pt x="3390" y="7323"/>
                  </a:cubicBezTo>
                  <a:cubicBezTo>
                    <a:pt x="4331" y="5880"/>
                    <a:pt x="5210" y="4415"/>
                    <a:pt x="6005" y="2867"/>
                  </a:cubicBezTo>
                  <a:cubicBezTo>
                    <a:pt x="6214" y="2490"/>
                    <a:pt x="6445" y="2093"/>
                    <a:pt x="6696" y="1737"/>
                  </a:cubicBezTo>
                  <a:cubicBezTo>
                    <a:pt x="6989" y="1277"/>
                    <a:pt x="7281" y="816"/>
                    <a:pt x="7386" y="251"/>
                  </a:cubicBezTo>
                  <a:cubicBezTo>
                    <a:pt x="7407" y="189"/>
                    <a:pt x="7491" y="126"/>
                    <a:pt x="7574" y="0"/>
                  </a:cubicBezTo>
                  <a:cubicBezTo>
                    <a:pt x="7721" y="105"/>
                    <a:pt x="7888" y="189"/>
                    <a:pt x="7993" y="293"/>
                  </a:cubicBezTo>
                  <a:cubicBezTo>
                    <a:pt x="8746" y="1046"/>
                    <a:pt x="9499" y="1821"/>
                    <a:pt x="10294" y="2595"/>
                  </a:cubicBezTo>
                  <a:cubicBezTo>
                    <a:pt x="10608" y="2909"/>
                    <a:pt x="10964" y="3202"/>
                    <a:pt x="11341" y="3432"/>
                  </a:cubicBezTo>
                  <a:cubicBezTo>
                    <a:pt x="12324" y="4038"/>
                    <a:pt x="13349" y="4603"/>
                    <a:pt x="14437" y="5231"/>
                  </a:cubicBezTo>
                  <a:cubicBezTo>
                    <a:pt x="14626" y="5733"/>
                    <a:pt x="14814" y="6319"/>
                    <a:pt x="15107" y="6884"/>
                  </a:cubicBezTo>
                  <a:cubicBezTo>
                    <a:pt x="15421" y="7512"/>
                    <a:pt x="16007" y="7847"/>
                    <a:pt x="16697" y="7930"/>
                  </a:cubicBezTo>
                  <a:cubicBezTo>
                    <a:pt x="17304" y="8014"/>
                    <a:pt x="17890" y="7951"/>
                    <a:pt x="18497" y="7930"/>
                  </a:cubicBezTo>
                  <a:cubicBezTo>
                    <a:pt x="18622" y="7930"/>
                    <a:pt x="18810" y="7868"/>
                    <a:pt x="18915" y="7784"/>
                  </a:cubicBezTo>
                  <a:cubicBezTo>
                    <a:pt x="19375" y="7512"/>
                    <a:pt x="20045" y="7303"/>
                    <a:pt x="20338" y="654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369;p37">
              <a:extLst>
                <a:ext uri="{FF2B5EF4-FFF2-40B4-BE49-F238E27FC236}">
                  <a16:creationId xmlns:a16="http://schemas.microsoft.com/office/drawing/2014/main" id="{EC4C68E5-C923-F459-004B-06B9312EA926}"/>
                </a:ext>
              </a:extLst>
            </p:cNvPr>
            <p:cNvSpPr/>
            <p:nvPr/>
          </p:nvSpPr>
          <p:spPr>
            <a:xfrm>
              <a:off x="-1722050" y="1988225"/>
              <a:ext cx="128700" cy="337950"/>
            </a:xfrm>
            <a:custGeom>
              <a:avLst/>
              <a:gdLst/>
              <a:ahLst/>
              <a:cxnLst/>
              <a:rect l="l" t="t" r="r" b="b"/>
              <a:pathLst>
                <a:path w="5148" h="13518" extrusionOk="0">
                  <a:moveTo>
                    <a:pt x="1" y="1173"/>
                  </a:moveTo>
                  <a:cubicBezTo>
                    <a:pt x="586" y="629"/>
                    <a:pt x="1151" y="294"/>
                    <a:pt x="1842" y="231"/>
                  </a:cubicBezTo>
                  <a:cubicBezTo>
                    <a:pt x="2009" y="231"/>
                    <a:pt x="2135" y="126"/>
                    <a:pt x="2260" y="106"/>
                  </a:cubicBezTo>
                  <a:cubicBezTo>
                    <a:pt x="2532" y="43"/>
                    <a:pt x="2783" y="1"/>
                    <a:pt x="3055" y="1"/>
                  </a:cubicBezTo>
                  <a:cubicBezTo>
                    <a:pt x="3474" y="1"/>
                    <a:pt x="3599" y="126"/>
                    <a:pt x="3620" y="524"/>
                  </a:cubicBezTo>
                  <a:cubicBezTo>
                    <a:pt x="3662" y="775"/>
                    <a:pt x="3620" y="1068"/>
                    <a:pt x="3620" y="1340"/>
                  </a:cubicBezTo>
                  <a:cubicBezTo>
                    <a:pt x="3620" y="1758"/>
                    <a:pt x="3620" y="2177"/>
                    <a:pt x="3788" y="2595"/>
                  </a:cubicBezTo>
                  <a:cubicBezTo>
                    <a:pt x="3830" y="2742"/>
                    <a:pt x="3913" y="2951"/>
                    <a:pt x="3892" y="3119"/>
                  </a:cubicBezTo>
                  <a:cubicBezTo>
                    <a:pt x="3809" y="4395"/>
                    <a:pt x="4206" y="5629"/>
                    <a:pt x="4415" y="6843"/>
                  </a:cubicBezTo>
                  <a:cubicBezTo>
                    <a:pt x="4541" y="7554"/>
                    <a:pt x="4667" y="8266"/>
                    <a:pt x="4646" y="8998"/>
                  </a:cubicBezTo>
                  <a:cubicBezTo>
                    <a:pt x="4646" y="9145"/>
                    <a:pt x="4625" y="9312"/>
                    <a:pt x="4667" y="9437"/>
                  </a:cubicBezTo>
                  <a:cubicBezTo>
                    <a:pt x="4855" y="10170"/>
                    <a:pt x="4876" y="10923"/>
                    <a:pt x="4918" y="11655"/>
                  </a:cubicBezTo>
                  <a:cubicBezTo>
                    <a:pt x="4918" y="12011"/>
                    <a:pt x="5064" y="12346"/>
                    <a:pt x="5148" y="12743"/>
                  </a:cubicBezTo>
                  <a:cubicBezTo>
                    <a:pt x="4939" y="12869"/>
                    <a:pt x="4750" y="13015"/>
                    <a:pt x="4562" y="13057"/>
                  </a:cubicBezTo>
                  <a:cubicBezTo>
                    <a:pt x="3913" y="13099"/>
                    <a:pt x="3307" y="13371"/>
                    <a:pt x="2616" y="13518"/>
                  </a:cubicBezTo>
                  <a:cubicBezTo>
                    <a:pt x="2574" y="12262"/>
                    <a:pt x="2323" y="11090"/>
                    <a:pt x="1905" y="9940"/>
                  </a:cubicBezTo>
                  <a:cubicBezTo>
                    <a:pt x="1633" y="9249"/>
                    <a:pt x="1612" y="8517"/>
                    <a:pt x="1507" y="7784"/>
                  </a:cubicBezTo>
                  <a:cubicBezTo>
                    <a:pt x="1737" y="7617"/>
                    <a:pt x="1967" y="7429"/>
                    <a:pt x="2198" y="7220"/>
                  </a:cubicBezTo>
                  <a:cubicBezTo>
                    <a:pt x="2260" y="7136"/>
                    <a:pt x="2344" y="6948"/>
                    <a:pt x="2323" y="6822"/>
                  </a:cubicBezTo>
                  <a:cubicBezTo>
                    <a:pt x="2302" y="6613"/>
                    <a:pt x="2093" y="6571"/>
                    <a:pt x="1905" y="6571"/>
                  </a:cubicBezTo>
                  <a:cubicBezTo>
                    <a:pt x="1716" y="6571"/>
                    <a:pt x="1570" y="6613"/>
                    <a:pt x="1382" y="6676"/>
                  </a:cubicBezTo>
                  <a:cubicBezTo>
                    <a:pt x="733" y="4855"/>
                    <a:pt x="335" y="3035"/>
                    <a:pt x="1" y="117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370;p37">
              <a:extLst>
                <a:ext uri="{FF2B5EF4-FFF2-40B4-BE49-F238E27FC236}">
                  <a16:creationId xmlns:a16="http://schemas.microsoft.com/office/drawing/2014/main" id="{F33FB31F-0DDD-78E4-D390-1D49A852E40D}"/>
                </a:ext>
              </a:extLst>
            </p:cNvPr>
            <p:cNvSpPr/>
            <p:nvPr/>
          </p:nvSpPr>
          <p:spPr>
            <a:xfrm>
              <a:off x="-1927100" y="2205850"/>
              <a:ext cx="251100" cy="128700"/>
            </a:xfrm>
            <a:custGeom>
              <a:avLst/>
              <a:gdLst/>
              <a:ahLst/>
              <a:cxnLst/>
              <a:rect l="l" t="t" r="r" b="b"/>
              <a:pathLst>
                <a:path w="10044" h="5148" extrusionOk="0">
                  <a:moveTo>
                    <a:pt x="9584" y="2469"/>
                  </a:moveTo>
                  <a:cubicBezTo>
                    <a:pt x="9625" y="2699"/>
                    <a:pt x="9709" y="2908"/>
                    <a:pt x="9730" y="3139"/>
                  </a:cubicBezTo>
                  <a:cubicBezTo>
                    <a:pt x="9772" y="3829"/>
                    <a:pt x="9981" y="4478"/>
                    <a:pt x="10044" y="5147"/>
                  </a:cubicBezTo>
                  <a:cubicBezTo>
                    <a:pt x="9521" y="5105"/>
                    <a:pt x="9270" y="5043"/>
                    <a:pt x="8935" y="4708"/>
                  </a:cubicBezTo>
                  <a:cubicBezTo>
                    <a:pt x="8537" y="4310"/>
                    <a:pt x="8098" y="4164"/>
                    <a:pt x="7596" y="4038"/>
                  </a:cubicBezTo>
                  <a:cubicBezTo>
                    <a:pt x="6382" y="3745"/>
                    <a:pt x="5190" y="3473"/>
                    <a:pt x="4039" y="3013"/>
                  </a:cubicBezTo>
                  <a:cubicBezTo>
                    <a:pt x="3767" y="2908"/>
                    <a:pt x="3453" y="2888"/>
                    <a:pt x="3139" y="2888"/>
                  </a:cubicBezTo>
                  <a:cubicBezTo>
                    <a:pt x="2302" y="2846"/>
                    <a:pt x="1465" y="2888"/>
                    <a:pt x="607" y="2888"/>
                  </a:cubicBezTo>
                  <a:cubicBezTo>
                    <a:pt x="398" y="2888"/>
                    <a:pt x="189" y="2846"/>
                    <a:pt x="1" y="2825"/>
                  </a:cubicBezTo>
                  <a:lnTo>
                    <a:pt x="1" y="1548"/>
                  </a:lnTo>
                  <a:cubicBezTo>
                    <a:pt x="377" y="1130"/>
                    <a:pt x="147" y="481"/>
                    <a:pt x="586" y="0"/>
                  </a:cubicBezTo>
                  <a:cubicBezTo>
                    <a:pt x="775" y="63"/>
                    <a:pt x="942" y="84"/>
                    <a:pt x="1130" y="168"/>
                  </a:cubicBezTo>
                  <a:cubicBezTo>
                    <a:pt x="2177" y="628"/>
                    <a:pt x="3327" y="795"/>
                    <a:pt x="4436" y="1025"/>
                  </a:cubicBezTo>
                  <a:cubicBezTo>
                    <a:pt x="4687" y="1067"/>
                    <a:pt x="4980" y="1046"/>
                    <a:pt x="5231" y="1004"/>
                  </a:cubicBezTo>
                  <a:cubicBezTo>
                    <a:pt x="5545" y="942"/>
                    <a:pt x="5817" y="1025"/>
                    <a:pt x="6068" y="1214"/>
                  </a:cubicBezTo>
                  <a:cubicBezTo>
                    <a:pt x="6654" y="1590"/>
                    <a:pt x="7219" y="1988"/>
                    <a:pt x="7805" y="2323"/>
                  </a:cubicBezTo>
                  <a:cubicBezTo>
                    <a:pt x="8349" y="2678"/>
                    <a:pt x="8830" y="2699"/>
                    <a:pt x="9584" y="246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371;p37">
              <a:extLst>
                <a:ext uri="{FF2B5EF4-FFF2-40B4-BE49-F238E27FC236}">
                  <a16:creationId xmlns:a16="http://schemas.microsoft.com/office/drawing/2014/main" id="{E2CC1C0A-CCC1-0356-E85D-7D2B43750E94}"/>
                </a:ext>
              </a:extLst>
            </p:cNvPr>
            <p:cNvSpPr/>
            <p:nvPr/>
          </p:nvSpPr>
          <p:spPr>
            <a:xfrm>
              <a:off x="-1839225" y="1357400"/>
              <a:ext cx="62800" cy="127125"/>
            </a:xfrm>
            <a:custGeom>
              <a:avLst/>
              <a:gdLst/>
              <a:ahLst/>
              <a:cxnLst/>
              <a:rect l="l" t="t" r="r" b="b"/>
              <a:pathLst>
                <a:path w="2512" h="5085" extrusionOk="0">
                  <a:moveTo>
                    <a:pt x="1716" y="5084"/>
                  </a:moveTo>
                  <a:cubicBezTo>
                    <a:pt x="1612" y="4980"/>
                    <a:pt x="1528" y="4938"/>
                    <a:pt x="1486" y="4854"/>
                  </a:cubicBezTo>
                  <a:cubicBezTo>
                    <a:pt x="1131" y="4227"/>
                    <a:pt x="754" y="3620"/>
                    <a:pt x="419" y="2992"/>
                  </a:cubicBezTo>
                  <a:cubicBezTo>
                    <a:pt x="1" y="2197"/>
                    <a:pt x="126" y="1297"/>
                    <a:pt x="189" y="439"/>
                  </a:cubicBezTo>
                  <a:cubicBezTo>
                    <a:pt x="189" y="209"/>
                    <a:pt x="419" y="21"/>
                    <a:pt x="670" y="21"/>
                  </a:cubicBezTo>
                  <a:cubicBezTo>
                    <a:pt x="900" y="0"/>
                    <a:pt x="1152" y="0"/>
                    <a:pt x="1382" y="0"/>
                  </a:cubicBezTo>
                  <a:cubicBezTo>
                    <a:pt x="1988" y="21"/>
                    <a:pt x="2365" y="377"/>
                    <a:pt x="2428" y="983"/>
                  </a:cubicBezTo>
                  <a:cubicBezTo>
                    <a:pt x="2512" y="1841"/>
                    <a:pt x="2449" y="2720"/>
                    <a:pt x="2093" y="3515"/>
                  </a:cubicBezTo>
                  <a:cubicBezTo>
                    <a:pt x="1988" y="3766"/>
                    <a:pt x="1905" y="4017"/>
                    <a:pt x="1821" y="4289"/>
                  </a:cubicBezTo>
                  <a:cubicBezTo>
                    <a:pt x="1800" y="4520"/>
                    <a:pt x="1779" y="4771"/>
                    <a:pt x="1716" y="50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372;p37">
              <a:extLst>
                <a:ext uri="{FF2B5EF4-FFF2-40B4-BE49-F238E27FC236}">
                  <a16:creationId xmlns:a16="http://schemas.microsoft.com/office/drawing/2014/main" id="{56FA66E4-2E53-4F4E-4C75-F34057058DA4}"/>
                </a:ext>
              </a:extLst>
            </p:cNvPr>
            <p:cNvSpPr/>
            <p:nvPr/>
          </p:nvSpPr>
          <p:spPr>
            <a:xfrm>
              <a:off x="-962000" y="1680125"/>
              <a:ext cx="111975" cy="75875"/>
            </a:xfrm>
            <a:custGeom>
              <a:avLst/>
              <a:gdLst/>
              <a:ahLst/>
              <a:cxnLst/>
              <a:rect l="l" t="t" r="r" b="b"/>
              <a:pathLst>
                <a:path w="4479" h="3035" extrusionOk="0">
                  <a:moveTo>
                    <a:pt x="1" y="2993"/>
                  </a:moveTo>
                  <a:cubicBezTo>
                    <a:pt x="503" y="1968"/>
                    <a:pt x="984" y="1026"/>
                    <a:pt x="1444" y="106"/>
                  </a:cubicBezTo>
                  <a:cubicBezTo>
                    <a:pt x="2177" y="1"/>
                    <a:pt x="2867" y="64"/>
                    <a:pt x="3558" y="106"/>
                  </a:cubicBezTo>
                  <a:cubicBezTo>
                    <a:pt x="4144" y="126"/>
                    <a:pt x="4478" y="963"/>
                    <a:pt x="4081" y="1424"/>
                  </a:cubicBezTo>
                  <a:cubicBezTo>
                    <a:pt x="3244" y="2323"/>
                    <a:pt x="2302" y="3035"/>
                    <a:pt x="1005" y="3035"/>
                  </a:cubicBezTo>
                  <a:cubicBezTo>
                    <a:pt x="691" y="3035"/>
                    <a:pt x="398" y="3014"/>
                    <a:pt x="1" y="29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373;p37">
              <a:extLst>
                <a:ext uri="{FF2B5EF4-FFF2-40B4-BE49-F238E27FC236}">
                  <a16:creationId xmlns:a16="http://schemas.microsoft.com/office/drawing/2014/main" id="{450F628C-5E8F-6E3B-188B-F74A1B4AD2D8}"/>
                </a:ext>
              </a:extLst>
            </p:cNvPr>
            <p:cNvSpPr/>
            <p:nvPr/>
          </p:nvSpPr>
          <p:spPr>
            <a:xfrm>
              <a:off x="-1511775" y="1933300"/>
              <a:ext cx="91050" cy="34025"/>
            </a:xfrm>
            <a:custGeom>
              <a:avLst/>
              <a:gdLst/>
              <a:ahLst/>
              <a:cxnLst/>
              <a:rect l="l" t="t" r="r" b="b"/>
              <a:pathLst>
                <a:path w="3642" h="1361" extrusionOk="0">
                  <a:moveTo>
                    <a:pt x="3642" y="650"/>
                  </a:moveTo>
                  <a:cubicBezTo>
                    <a:pt x="3265" y="901"/>
                    <a:pt x="3014" y="1131"/>
                    <a:pt x="2700" y="1361"/>
                  </a:cubicBezTo>
                  <a:lnTo>
                    <a:pt x="1382" y="1361"/>
                  </a:lnTo>
                  <a:cubicBezTo>
                    <a:pt x="1235" y="1361"/>
                    <a:pt x="1110" y="1319"/>
                    <a:pt x="942" y="1298"/>
                  </a:cubicBezTo>
                  <a:cubicBezTo>
                    <a:pt x="336" y="1131"/>
                    <a:pt x="1" y="733"/>
                    <a:pt x="22" y="1"/>
                  </a:cubicBezTo>
                  <a:cubicBezTo>
                    <a:pt x="1214" y="189"/>
                    <a:pt x="2344" y="419"/>
                    <a:pt x="3642" y="6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374;p37">
              <a:extLst>
                <a:ext uri="{FF2B5EF4-FFF2-40B4-BE49-F238E27FC236}">
                  <a16:creationId xmlns:a16="http://schemas.microsoft.com/office/drawing/2014/main" id="{1E4ECE5F-DEF8-E45C-B5A0-9E2185E29A3B}"/>
                </a:ext>
              </a:extLst>
            </p:cNvPr>
            <p:cNvSpPr/>
            <p:nvPr/>
          </p:nvSpPr>
          <p:spPr>
            <a:xfrm>
              <a:off x="-1642025" y="2339750"/>
              <a:ext cx="50775" cy="56525"/>
            </a:xfrm>
            <a:custGeom>
              <a:avLst/>
              <a:gdLst/>
              <a:ahLst/>
              <a:cxnLst/>
              <a:rect l="l" t="t" r="r" b="b"/>
              <a:pathLst>
                <a:path w="2031" h="2261" extrusionOk="0">
                  <a:moveTo>
                    <a:pt x="1" y="670"/>
                  </a:moveTo>
                  <a:cubicBezTo>
                    <a:pt x="691" y="105"/>
                    <a:pt x="1340" y="105"/>
                    <a:pt x="2031" y="1"/>
                  </a:cubicBezTo>
                  <a:lnTo>
                    <a:pt x="2031" y="1863"/>
                  </a:lnTo>
                  <a:cubicBezTo>
                    <a:pt x="1842" y="1967"/>
                    <a:pt x="1654" y="2093"/>
                    <a:pt x="1424" y="2260"/>
                  </a:cubicBezTo>
                  <a:cubicBezTo>
                    <a:pt x="838" y="1821"/>
                    <a:pt x="357" y="1319"/>
                    <a:pt x="1" y="6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375;p37">
              <a:extLst>
                <a:ext uri="{FF2B5EF4-FFF2-40B4-BE49-F238E27FC236}">
                  <a16:creationId xmlns:a16="http://schemas.microsoft.com/office/drawing/2014/main" id="{41C37130-65FC-9316-1528-8E81F5CA6145}"/>
                </a:ext>
              </a:extLst>
            </p:cNvPr>
            <p:cNvSpPr/>
            <p:nvPr/>
          </p:nvSpPr>
          <p:spPr>
            <a:xfrm>
              <a:off x="-1752375" y="2221000"/>
              <a:ext cx="55975" cy="30900"/>
            </a:xfrm>
            <a:custGeom>
              <a:avLst/>
              <a:gdLst/>
              <a:ahLst/>
              <a:cxnLst/>
              <a:rect l="l" t="t" r="r" b="b"/>
              <a:pathLst>
                <a:path w="2239" h="1236" extrusionOk="0">
                  <a:moveTo>
                    <a:pt x="0" y="294"/>
                  </a:moveTo>
                  <a:cubicBezTo>
                    <a:pt x="167" y="85"/>
                    <a:pt x="293" y="1"/>
                    <a:pt x="502" y="85"/>
                  </a:cubicBezTo>
                  <a:cubicBezTo>
                    <a:pt x="942" y="210"/>
                    <a:pt x="1360" y="503"/>
                    <a:pt x="1883" y="461"/>
                  </a:cubicBezTo>
                  <a:cubicBezTo>
                    <a:pt x="2092" y="461"/>
                    <a:pt x="2197" y="629"/>
                    <a:pt x="2218" y="817"/>
                  </a:cubicBezTo>
                  <a:cubicBezTo>
                    <a:pt x="2239" y="984"/>
                    <a:pt x="1988" y="1235"/>
                    <a:pt x="1799" y="1235"/>
                  </a:cubicBezTo>
                  <a:cubicBezTo>
                    <a:pt x="1695" y="1235"/>
                    <a:pt x="1569" y="1194"/>
                    <a:pt x="1465" y="1152"/>
                  </a:cubicBezTo>
                  <a:cubicBezTo>
                    <a:pt x="963" y="838"/>
                    <a:pt x="502" y="545"/>
                    <a:pt x="0" y="2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376;p37">
              <a:extLst>
                <a:ext uri="{FF2B5EF4-FFF2-40B4-BE49-F238E27FC236}">
                  <a16:creationId xmlns:a16="http://schemas.microsoft.com/office/drawing/2014/main" id="{1A04E474-0E92-0004-3812-4B1508A7A0B8}"/>
                </a:ext>
              </a:extLst>
            </p:cNvPr>
            <p:cNvSpPr/>
            <p:nvPr/>
          </p:nvSpPr>
          <p:spPr>
            <a:xfrm>
              <a:off x="-1726750" y="2191725"/>
              <a:ext cx="24075" cy="22500"/>
            </a:xfrm>
            <a:custGeom>
              <a:avLst/>
              <a:gdLst/>
              <a:ahLst/>
              <a:cxnLst/>
              <a:rect l="l" t="t" r="r" b="b"/>
              <a:pathLst>
                <a:path w="963" h="900" extrusionOk="0">
                  <a:moveTo>
                    <a:pt x="0" y="481"/>
                  </a:moveTo>
                  <a:cubicBezTo>
                    <a:pt x="210" y="147"/>
                    <a:pt x="461" y="21"/>
                    <a:pt x="837" y="0"/>
                  </a:cubicBezTo>
                  <a:cubicBezTo>
                    <a:pt x="879" y="209"/>
                    <a:pt x="921" y="440"/>
                    <a:pt x="963" y="649"/>
                  </a:cubicBezTo>
                  <a:cubicBezTo>
                    <a:pt x="565" y="900"/>
                    <a:pt x="335" y="649"/>
                    <a:pt x="0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377;p37">
              <a:extLst>
                <a:ext uri="{FF2B5EF4-FFF2-40B4-BE49-F238E27FC236}">
                  <a16:creationId xmlns:a16="http://schemas.microsoft.com/office/drawing/2014/main" id="{F959222B-C380-547F-BB64-F28C12A2EEC2}"/>
                </a:ext>
              </a:extLst>
            </p:cNvPr>
            <p:cNvSpPr/>
            <p:nvPr/>
          </p:nvSpPr>
          <p:spPr>
            <a:xfrm>
              <a:off x="-1748200" y="1455700"/>
              <a:ext cx="211250" cy="206300"/>
            </a:xfrm>
            <a:custGeom>
              <a:avLst/>
              <a:gdLst/>
              <a:ahLst/>
              <a:cxnLst/>
              <a:rect l="l" t="t" r="r" b="b"/>
              <a:pathLst>
                <a:path w="8450" h="8252" extrusionOk="0">
                  <a:moveTo>
                    <a:pt x="3345" y="1"/>
                  </a:moveTo>
                  <a:cubicBezTo>
                    <a:pt x="2812" y="1"/>
                    <a:pt x="2295" y="220"/>
                    <a:pt x="1842" y="734"/>
                  </a:cubicBezTo>
                  <a:cubicBezTo>
                    <a:pt x="1612" y="1006"/>
                    <a:pt x="1402" y="1341"/>
                    <a:pt x="1277" y="1696"/>
                  </a:cubicBezTo>
                  <a:cubicBezTo>
                    <a:pt x="524" y="2073"/>
                    <a:pt x="0" y="2784"/>
                    <a:pt x="63" y="4019"/>
                  </a:cubicBezTo>
                  <a:cubicBezTo>
                    <a:pt x="168" y="5505"/>
                    <a:pt x="1068" y="6760"/>
                    <a:pt x="2218" y="7430"/>
                  </a:cubicBezTo>
                  <a:cubicBezTo>
                    <a:pt x="2637" y="7869"/>
                    <a:pt x="3160" y="8204"/>
                    <a:pt x="3829" y="8246"/>
                  </a:cubicBezTo>
                  <a:cubicBezTo>
                    <a:pt x="3883" y="8250"/>
                    <a:pt x="3936" y="8252"/>
                    <a:pt x="3988" y="8252"/>
                  </a:cubicBezTo>
                  <a:cubicBezTo>
                    <a:pt x="4446" y="8252"/>
                    <a:pt x="4849" y="8092"/>
                    <a:pt x="5169" y="7848"/>
                  </a:cubicBezTo>
                  <a:cubicBezTo>
                    <a:pt x="5817" y="7639"/>
                    <a:pt x="6424" y="7220"/>
                    <a:pt x="6926" y="6551"/>
                  </a:cubicBezTo>
                  <a:cubicBezTo>
                    <a:pt x="8450" y="4445"/>
                    <a:pt x="5744" y="1"/>
                    <a:pt x="33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378;p37">
              <a:extLst>
                <a:ext uri="{FF2B5EF4-FFF2-40B4-BE49-F238E27FC236}">
                  <a16:creationId xmlns:a16="http://schemas.microsoft.com/office/drawing/2014/main" id="{B20D80D1-E36D-C24C-8F3A-1FB0671054B7}"/>
                </a:ext>
              </a:extLst>
            </p:cNvPr>
            <p:cNvSpPr/>
            <p:nvPr/>
          </p:nvSpPr>
          <p:spPr>
            <a:xfrm>
              <a:off x="-1228775" y="1649625"/>
              <a:ext cx="220250" cy="167775"/>
            </a:xfrm>
            <a:custGeom>
              <a:avLst/>
              <a:gdLst/>
              <a:ahLst/>
              <a:cxnLst/>
              <a:rect l="l" t="t" r="r" b="b"/>
              <a:pathLst>
                <a:path w="8810" h="6711" extrusionOk="0">
                  <a:moveTo>
                    <a:pt x="5246" y="1"/>
                  </a:moveTo>
                  <a:cubicBezTo>
                    <a:pt x="4260" y="1"/>
                    <a:pt x="3239" y="372"/>
                    <a:pt x="2511" y="970"/>
                  </a:cubicBezTo>
                  <a:cubicBezTo>
                    <a:pt x="2490" y="991"/>
                    <a:pt x="2449" y="1012"/>
                    <a:pt x="2407" y="1033"/>
                  </a:cubicBezTo>
                  <a:cubicBezTo>
                    <a:pt x="2260" y="1137"/>
                    <a:pt x="2114" y="1284"/>
                    <a:pt x="1988" y="1409"/>
                  </a:cubicBezTo>
                  <a:cubicBezTo>
                    <a:pt x="1528" y="1702"/>
                    <a:pt x="1130" y="2037"/>
                    <a:pt x="879" y="2455"/>
                  </a:cubicBezTo>
                  <a:cubicBezTo>
                    <a:pt x="1" y="3711"/>
                    <a:pt x="817" y="5196"/>
                    <a:pt x="1967" y="5908"/>
                  </a:cubicBezTo>
                  <a:cubicBezTo>
                    <a:pt x="2344" y="6305"/>
                    <a:pt x="2804" y="6619"/>
                    <a:pt x="3348" y="6682"/>
                  </a:cubicBezTo>
                  <a:cubicBezTo>
                    <a:pt x="3469" y="6701"/>
                    <a:pt x="3588" y="6711"/>
                    <a:pt x="3704" y="6711"/>
                  </a:cubicBezTo>
                  <a:cubicBezTo>
                    <a:pt x="4092" y="6711"/>
                    <a:pt x="4454" y="6608"/>
                    <a:pt x="4792" y="6431"/>
                  </a:cubicBezTo>
                  <a:cubicBezTo>
                    <a:pt x="5503" y="6326"/>
                    <a:pt x="6194" y="6033"/>
                    <a:pt x="6780" y="5573"/>
                  </a:cubicBezTo>
                  <a:cubicBezTo>
                    <a:pt x="8119" y="4464"/>
                    <a:pt x="8809" y="2560"/>
                    <a:pt x="7638" y="1074"/>
                  </a:cubicBezTo>
                  <a:cubicBezTo>
                    <a:pt x="7044" y="320"/>
                    <a:pt x="6160" y="1"/>
                    <a:pt x="52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6" name="Google Shape;379;p37">
              <a:extLst>
                <a:ext uri="{FF2B5EF4-FFF2-40B4-BE49-F238E27FC236}">
                  <a16:creationId xmlns:a16="http://schemas.microsoft.com/office/drawing/2014/main" id="{E462DF11-3FC8-B350-15D0-33764861CC1E}"/>
                </a:ext>
              </a:extLst>
            </p:cNvPr>
            <p:cNvSpPr/>
            <p:nvPr/>
          </p:nvSpPr>
          <p:spPr>
            <a:xfrm>
              <a:off x="-2314175" y="910675"/>
              <a:ext cx="1628400" cy="1733025"/>
            </a:xfrm>
            <a:custGeom>
              <a:avLst/>
              <a:gdLst/>
              <a:ahLst/>
              <a:cxnLst/>
              <a:rect l="l" t="t" r="r" b="b"/>
              <a:pathLst>
                <a:path w="65136" h="69321" extrusionOk="0">
                  <a:moveTo>
                    <a:pt x="14626" y="54715"/>
                  </a:moveTo>
                  <a:cubicBezTo>
                    <a:pt x="14396" y="53397"/>
                    <a:pt x="14709" y="52309"/>
                    <a:pt x="15170" y="51221"/>
                  </a:cubicBezTo>
                  <a:cubicBezTo>
                    <a:pt x="15044" y="51096"/>
                    <a:pt x="14960" y="50970"/>
                    <a:pt x="14814" y="50845"/>
                  </a:cubicBezTo>
                  <a:cubicBezTo>
                    <a:pt x="14437" y="50552"/>
                    <a:pt x="14061" y="50238"/>
                    <a:pt x="13663" y="49966"/>
                  </a:cubicBezTo>
                  <a:cubicBezTo>
                    <a:pt x="12931" y="49506"/>
                    <a:pt x="12387" y="48878"/>
                    <a:pt x="11906" y="48166"/>
                  </a:cubicBezTo>
                  <a:cubicBezTo>
                    <a:pt x="11403" y="47434"/>
                    <a:pt x="10964" y="46702"/>
                    <a:pt x="10441" y="45990"/>
                  </a:cubicBezTo>
                  <a:cubicBezTo>
                    <a:pt x="9520" y="44777"/>
                    <a:pt x="9813" y="43354"/>
                    <a:pt x="10671" y="42266"/>
                  </a:cubicBezTo>
                  <a:cubicBezTo>
                    <a:pt x="10943" y="41910"/>
                    <a:pt x="11194" y="41596"/>
                    <a:pt x="11466" y="41283"/>
                  </a:cubicBezTo>
                  <a:cubicBezTo>
                    <a:pt x="11613" y="41115"/>
                    <a:pt x="11780" y="40927"/>
                    <a:pt x="11968" y="40801"/>
                  </a:cubicBezTo>
                  <a:cubicBezTo>
                    <a:pt x="13391" y="39692"/>
                    <a:pt x="14835" y="38625"/>
                    <a:pt x="16279" y="37537"/>
                  </a:cubicBezTo>
                  <a:cubicBezTo>
                    <a:pt x="16488" y="37370"/>
                    <a:pt x="16718" y="37244"/>
                    <a:pt x="16948" y="37077"/>
                  </a:cubicBezTo>
                  <a:cubicBezTo>
                    <a:pt x="17827" y="36554"/>
                    <a:pt x="18685" y="36093"/>
                    <a:pt x="19522" y="35549"/>
                  </a:cubicBezTo>
                  <a:cubicBezTo>
                    <a:pt x="20505" y="34922"/>
                    <a:pt x="21551" y="34399"/>
                    <a:pt x="22660" y="33980"/>
                  </a:cubicBezTo>
                  <a:cubicBezTo>
                    <a:pt x="22786" y="33917"/>
                    <a:pt x="22911" y="33876"/>
                    <a:pt x="23079" y="33792"/>
                  </a:cubicBezTo>
                  <a:cubicBezTo>
                    <a:pt x="23016" y="33624"/>
                    <a:pt x="22995" y="33520"/>
                    <a:pt x="22974" y="33415"/>
                  </a:cubicBezTo>
                  <a:cubicBezTo>
                    <a:pt x="22347" y="31888"/>
                    <a:pt x="21698" y="30360"/>
                    <a:pt x="21091" y="28812"/>
                  </a:cubicBezTo>
                  <a:cubicBezTo>
                    <a:pt x="20756" y="27871"/>
                    <a:pt x="20714" y="26887"/>
                    <a:pt x="20694" y="25883"/>
                  </a:cubicBezTo>
                  <a:cubicBezTo>
                    <a:pt x="20673" y="25318"/>
                    <a:pt x="20694" y="24732"/>
                    <a:pt x="20694" y="24188"/>
                  </a:cubicBezTo>
                  <a:cubicBezTo>
                    <a:pt x="20442" y="23979"/>
                    <a:pt x="20170" y="23832"/>
                    <a:pt x="19982" y="23581"/>
                  </a:cubicBezTo>
                  <a:cubicBezTo>
                    <a:pt x="19794" y="23372"/>
                    <a:pt x="19731" y="23121"/>
                    <a:pt x="19606" y="22891"/>
                  </a:cubicBezTo>
                  <a:cubicBezTo>
                    <a:pt x="19396" y="22535"/>
                    <a:pt x="19187" y="22200"/>
                    <a:pt x="18999" y="21886"/>
                  </a:cubicBezTo>
                  <a:cubicBezTo>
                    <a:pt x="18559" y="21154"/>
                    <a:pt x="18266" y="20380"/>
                    <a:pt x="18350" y="19480"/>
                  </a:cubicBezTo>
                  <a:cubicBezTo>
                    <a:pt x="18371" y="19083"/>
                    <a:pt x="18350" y="18706"/>
                    <a:pt x="18371" y="18308"/>
                  </a:cubicBezTo>
                  <a:cubicBezTo>
                    <a:pt x="18392" y="17681"/>
                    <a:pt x="18894" y="17179"/>
                    <a:pt x="19522" y="17137"/>
                  </a:cubicBezTo>
                  <a:lnTo>
                    <a:pt x="19606" y="17137"/>
                  </a:lnTo>
                  <a:cubicBezTo>
                    <a:pt x="21007" y="17074"/>
                    <a:pt x="21175" y="17158"/>
                    <a:pt x="22116" y="18329"/>
                  </a:cubicBezTo>
                  <a:cubicBezTo>
                    <a:pt x="22891" y="17471"/>
                    <a:pt x="23623" y="16551"/>
                    <a:pt x="24627" y="15902"/>
                  </a:cubicBezTo>
                  <a:cubicBezTo>
                    <a:pt x="24523" y="15714"/>
                    <a:pt x="24313" y="15818"/>
                    <a:pt x="24146" y="15798"/>
                  </a:cubicBezTo>
                  <a:cubicBezTo>
                    <a:pt x="23999" y="15777"/>
                    <a:pt x="23832" y="15798"/>
                    <a:pt x="23707" y="15798"/>
                  </a:cubicBezTo>
                  <a:cubicBezTo>
                    <a:pt x="23267" y="15818"/>
                    <a:pt x="22870" y="15630"/>
                    <a:pt x="22535" y="15400"/>
                  </a:cubicBezTo>
                  <a:cubicBezTo>
                    <a:pt x="22388" y="15295"/>
                    <a:pt x="22242" y="15170"/>
                    <a:pt x="22158" y="15002"/>
                  </a:cubicBezTo>
                  <a:cubicBezTo>
                    <a:pt x="21865" y="14521"/>
                    <a:pt x="22012" y="13308"/>
                    <a:pt x="22388" y="12889"/>
                  </a:cubicBezTo>
                  <a:cubicBezTo>
                    <a:pt x="22451" y="12805"/>
                    <a:pt x="22535" y="12764"/>
                    <a:pt x="22577" y="12701"/>
                  </a:cubicBezTo>
                  <a:cubicBezTo>
                    <a:pt x="23288" y="11613"/>
                    <a:pt x="24418" y="11090"/>
                    <a:pt x="25506" y="10546"/>
                  </a:cubicBezTo>
                  <a:cubicBezTo>
                    <a:pt x="25778" y="10399"/>
                    <a:pt x="26029" y="10274"/>
                    <a:pt x="26322" y="10148"/>
                  </a:cubicBezTo>
                  <a:cubicBezTo>
                    <a:pt x="26134" y="9604"/>
                    <a:pt x="25820" y="9144"/>
                    <a:pt x="25485" y="8767"/>
                  </a:cubicBezTo>
                  <a:cubicBezTo>
                    <a:pt x="25150" y="8370"/>
                    <a:pt x="25046" y="7951"/>
                    <a:pt x="25046" y="7428"/>
                  </a:cubicBezTo>
                  <a:cubicBezTo>
                    <a:pt x="25067" y="6675"/>
                    <a:pt x="25004" y="5943"/>
                    <a:pt x="25360" y="5210"/>
                  </a:cubicBezTo>
                  <a:cubicBezTo>
                    <a:pt x="25569" y="4792"/>
                    <a:pt x="25778" y="4415"/>
                    <a:pt x="26155" y="4122"/>
                  </a:cubicBezTo>
                  <a:cubicBezTo>
                    <a:pt x="26343" y="3997"/>
                    <a:pt x="26510" y="3871"/>
                    <a:pt x="26657" y="3746"/>
                  </a:cubicBezTo>
                  <a:cubicBezTo>
                    <a:pt x="27264" y="3160"/>
                    <a:pt x="27975" y="2950"/>
                    <a:pt x="28812" y="3013"/>
                  </a:cubicBezTo>
                  <a:cubicBezTo>
                    <a:pt x="29356" y="3034"/>
                    <a:pt x="29879" y="3055"/>
                    <a:pt x="30235" y="3557"/>
                  </a:cubicBezTo>
                  <a:cubicBezTo>
                    <a:pt x="30318" y="3662"/>
                    <a:pt x="30507" y="3683"/>
                    <a:pt x="30611" y="3746"/>
                  </a:cubicBezTo>
                  <a:cubicBezTo>
                    <a:pt x="30841" y="3578"/>
                    <a:pt x="30758" y="3390"/>
                    <a:pt x="30800" y="3222"/>
                  </a:cubicBezTo>
                  <a:cubicBezTo>
                    <a:pt x="30821" y="3055"/>
                    <a:pt x="30821" y="2909"/>
                    <a:pt x="30800" y="2762"/>
                  </a:cubicBezTo>
                  <a:cubicBezTo>
                    <a:pt x="30632" y="1549"/>
                    <a:pt x="31867" y="335"/>
                    <a:pt x="33038" y="105"/>
                  </a:cubicBezTo>
                  <a:cubicBezTo>
                    <a:pt x="33582" y="0"/>
                    <a:pt x="34085" y="126"/>
                    <a:pt x="34482" y="502"/>
                  </a:cubicBezTo>
                  <a:cubicBezTo>
                    <a:pt x="34838" y="837"/>
                    <a:pt x="35215" y="1193"/>
                    <a:pt x="35528" y="1611"/>
                  </a:cubicBezTo>
                  <a:cubicBezTo>
                    <a:pt x="36051" y="2323"/>
                    <a:pt x="36512" y="3055"/>
                    <a:pt x="36888" y="3850"/>
                  </a:cubicBezTo>
                  <a:cubicBezTo>
                    <a:pt x="36993" y="4059"/>
                    <a:pt x="37119" y="4227"/>
                    <a:pt x="37286" y="4499"/>
                  </a:cubicBezTo>
                  <a:cubicBezTo>
                    <a:pt x="37495" y="4101"/>
                    <a:pt x="37621" y="3766"/>
                    <a:pt x="37809" y="3474"/>
                  </a:cubicBezTo>
                  <a:cubicBezTo>
                    <a:pt x="38500" y="2448"/>
                    <a:pt x="39378" y="1590"/>
                    <a:pt x="40383" y="858"/>
                  </a:cubicBezTo>
                  <a:cubicBezTo>
                    <a:pt x="40948" y="461"/>
                    <a:pt x="41575" y="293"/>
                    <a:pt x="42245" y="314"/>
                  </a:cubicBezTo>
                  <a:cubicBezTo>
                    <a:pt x="42977" y="335"/>
                    <a:pt x="43689" y="314"/>
                    <a:pt x="44421" y="314"/>
                  </a:cubicBezTo>
                  <a:cubicBezTo>
                    <a:pt x="44735" y="314"/>
                    <a:pt x="45028" y="398"/>
                    <a:pt x="45258" y="565"/>
                  </a:cubicBezTo>
                  <a:cubicBezTo>
                    <a:pt x="45614" y="837"/>
                    <a:pt x="46011" y="1046"/>
                    <a:pt x="46388" y="1339"/>
                  </a:cubicBezTo>
                  <a:cubicBezTo>
                    <a:pt x="47455" y="2176"/>
                    <a:pt x="48166" y="3181"/>
                    <a:pt x="48166" y="4603"/>
                  </a:cubicBezTo>
                  <a:cubicBezTo>
                    <a:pt x="48166" y="4708"/>
                    <a:pt x="48187" y="4813"/>
                    <a:pt x="48229" y="5022"/>
                  </a:cubicBezTo>
                  <a:cubicBezTo>
                    <a:pt x="48522" y="4813"/>
                    <a:pt x="48794" y="4687"/>
                    <a:pt x="49024" y="4499"/>
                  </a:cubicBezTo>
                  <a:cubicBezTo>
                    <a:pt x="49736" y="3976"/>
                    <a:pt x="50510" y="3704"/>
                    <a:pt x="51368" y="3766"/>
                  </a:cubicBezTo>
                  <a:cubicBezTo>
                    <a:pt x="51849" y="3787"/>
                    <a:pt x="52351" y="3766"/>
                    <a:pt x="52811" y="3766"/>
                  </a:cubicBezTo>
                  <a:cubicBezTo>
                    <a:pt x="53544" y="3787"/>
                    <a:pt x="54171" y="3997"/>
                    <a:pt x="54673" y="4541"/>
                  </a:cubicBezTo>
                  <a:cubicBezTo>
                    <a:pt x="54820" y="4729"/>
                    <a:pt x="55008" y="4896"/>
                    <a:pt x="55176" y="5064"/>
                  </a:cubicBezTo>
                  <a:cubicBezTo>
                    <a:pt x="55238" y="5147"/>
                    <a:pt x="55343" y="5252"/>
                    <a:pt x="55385" y="5357"/>
                  </a:cubicBezTo>
                  <a:cubicBezTo>
                    <a:pt x="55531" y="6047"/>
                    <a:pt x="55866" y="6717"/>
                    <a:pt x="55615" y="7512"/>
                  </a:cubicBezTo>
                  <a:lnTo>
                    <a:pt x="56054" y="7512"/>
                  </a:lnTo>
                  <a:cubicBezTo>
                    <a:pt x="56347" y="7470"/>
                    <a:pt x="56661" y="7428"/>
                    <a:pt x="56954" y="7407"/>
                  </a:cubicBezTo>
                  <a:cubicBezTo>
                    <a:pt x="57394" y="7365"/>
                    <a:pt x="57854" y="7428"/>
                    <a:pt x="58314" y="7407"/>
                  </a:cubicBezTo>
                  <a:cubicBezTo>
                    <a:pt x="59507" y="7324"/>
                    <a:pt x="60469" y="7847"/>
                    <a:pt x="61285" y="8663"/>
                  </a:cubicBezTo>
                  <a:cubicBezTo>
                    <a:pt x="61516" y="8893"/>
                    <a:pt x="61725" y="9144"/>
                    <a:pt x="61913" y="9416"/>
                  </a:cubicBezTo>
                  <a:cubicBezTo>
                    <a:pt x="62666" y="10399"/>
                    <a:pt x="62666" y="11299"/>
                    <a:pt x="61871" y="12261"/>
                  </a:cubicBezTo>
                  <a:cubicBezTo>
                    <a:pt x="61767" y="12366"/>
                    <a:pt x="61683" y="12492"/>
                    <a:pt x="61599" y="12596"/>
                  </a:cubicBezTo>
                  <a:cubicBezTo>
                    <a:pt x="61725" y="12847"/>
                    <a:pt x="61934" y="12743"/>
                    <a:pt x="62101" y="12785"/>
                  </a:cubicBezTo>
                  <a:cubicBezTo>
                    <a:pt x="62541" y="12952"/>
                    <a:pt x="63022" y="13078"/>
                    <a:pt x="63440" y="13287"/>
                  </a:cubicBezTo>
                  <a:cubicBezTo>
                    <a:pt x="63984" y="13580"/>
                    <a:pt x="64340" y="14019"/>
                    <a:pt x="64487" y="14668"/>
                  </a:cubicBezTo>
                  <a:cubicBezTo>
                    <a:pt x="64591" y="15254"/>
                    <a:pt x="64654" y="15798"/>
                    <a:pt x="64633" y="16363"/>
                  </a:cubicBezTo>
                  <a:cubicBezTo>
                    <a:pt x="64633" y="17095"/>
                    <a:pt x="64298" y="17618"/>
                    <a:pt x="63692" y="17995"/>
                  </a:cubicBezTo>
                  <a:cubicBezTo>
                    <a:pt x="63482" y="18120"/>
                    <a:pt x="63294" y="18225"/>
                    <a:pt x="63043" y="18392"/>
                  </a:cubicBezTo>
                  <a:cubicBezTo>
                    <a:pt x="63189" y="18873"/>
                    <a:pt x="63399" y="19292"/>
                    <a:pt x="63712" y="19668"/>
                  </a:cubicBezTo>
                  <a:cubicBezTo>
                    <a:pt x="63901" y="19878"/>
                    <a:pt x="64026" y="20108"/>
                    <a:pt x="64131" y="20338"/>
                  </a:cubicBezTo>
                  <a:cubicBezTo>
                    <a:pt x="64319" y="20756"/>
                    <a:pt x="64487" y="21175"/>
                    <a:pt x="64654" y="21593"/>
                  </a:cubicBezTo>
                  <a:cubicBezTo>
                    <a:pt x="65135" y="22640"/>
                    <a:pt x="64717" y="23623"/>
                    <a:pt x="63650" y="24000"/>
                  </a:cubicBezTo>
                  <a:cubicBezTo>
                    <a:pt x="62959" y="24272"/>
                    <a:pt x="62290" y="24481"/>
                    <a:pt x="61516" y="24460"/>
                  </a:cubicBezTo>
                  <a:cubicBezTo>
                    <a:pt x="61160" y="24899"/>
                    <a:pt x="60992" y="25422"/>
                    <a:pt x="60825" y="25925"/>
                  </a:cubicBezTo>
                  <a:cubicBezTo>
                    <a:pt x="60658" y="26364"/>
                    <a:pt x="60407" y="26699"/>
                    <a:pt x="60030" y="27013"/>
                  </a:cubicBezTo>
                  <a:cubicBezTo>
                    <a:pt x="59570" y="27410"/>
                    <a:pt x="59047" y="27598"/>
                    <a:pt x="58440" y="27389"/>
                  </a:cubicBezTo>
                  <a:cubicBezTo>
                    <a:pt x="58105" y="27285"/>
                    <a:pt x="57749" y="27138"/>
                    <a:pt x="57414" y="27034"/>
                  </a:cubicBezTo>
                  <a:cubicBezTo>
                    <a:pt x="57268" y="26992"/>
                    <a:pt x="57080" y="26908"/>
                    <a:pt x="56891" y="26824"/>
                  </a:cubicBezTo>
                  <a:cubicBezTo>
                    <a:pt x="56557" y="27933"/>
                    <a:pt x="56034" y="28979"/>
                    <a:pt x="55824" y="30151"/>
                  </a:cubicBezTo>
                  <a:lnTo>
                    <a:pt x="57394" y="30151"/>
                  </a:lnTo>
                  <a:cubicBezTo>
                    <a:pt x="57958" y="30172"/>
                    <a:pt x="58440" y="30381"/>
                    <a:pt x="58775" y="30863"/>
                  </a:cubicBezTo>
                  <a:cubicBezTo>
                    <a:pt x="59235" y="31511"/>
                    <a:pt x="59277" y="32139"/>
                    <a:pt x="58754" y="32746"/>
                  </a:cubicBezTo>
                  <a:cubicBezTo>
                    <a:pt x="57666" y="33938"/>
                    <a:pt x="56389" y="34796"/>
                    <a:pt x="54694" y="34754"/>
                  </a:cubicBezTo>
                  <a:cubicBezTo>
                    <a:pt x="54150" y="34733"/>
                    <a:pt x="53627" y="34713"/>
                    <a:pt x="52958" y="34671"/>
                  </a:cubicBezTo>
                  <a:cubicBezTo>
                    <a:pt x="52288" y="35319"/>
                    <a:pt x="51598" y="36052"/>
                    <a:pt x="50824" y="36721"/>
                  </a:cubicBezTo>
                  <a:cubicBezTo>
                    <a:pt x="50070" y="37349"/>
                    <a:pt x="49233" y="37872"/>
                    <a:pt x="48417" y="38437"/>
                  </a:cubicBezTo>
                  <a:cubicBezTo>
                    <a:pt x="48438" y="38667"/>
                    <a:pt x="48627" y="38646"/>
                    <a:pt x="48752" y="38667"/>
                  </a:cubicBezTo>
                  <a:cubicBezTo>
                    <a:pt x="49464" y="38897"/>
                    <a:pt x="50112" y="39169"/>
                    <a:pt x="50740" y="39546"/>
                  </a:cubicBezTo>
                  <a:cubicBezTo>
                    <a:pt x="51556" y="40006"/>
                    <a:pt x="52372" y="40467"/>
                    <a:pt x="53251" y="40759"/>
                  </a:cubicBezTo>
                  <a:cubicBezTo>
                    <a:pt x="53355" y="40822"/>
                    <a:pt x="53481" y="40843"/>
                    <a:pt x="53585" y="40927"/>
                  </a:cubicBezTo>
                  <a:cubicBezTo>
                    <a:pt x="55197" y="41847"/>
                    <a:pt x="56808" y="42705"/>
                    <a:pt x="58293" y="43772"/>
                  </a:cubicBezTo>
                  <a:cubicBezTo>
                    <a:pt x="59026" y="44296"/>
                    <a:pt x="59507" y="44986"/>
                    <a:pt x="59695" y="45823"/>
                  </a:cubicBezTo>
                  <a:cubicBezTo>
                    <a:pt x="59863" y="46702"/>
                    <a:pt x="59632" y="47560"/>
                    <a:pt x="59026" y="48250"/>
                  </a:cubicBezTo>
                  <a:cubicBezTo>
                    <a:pt x="58503" y="48857"/>
                    <a:pt x="57875" y="49401"/>
                    <a:pt x="57247" y="49924"/>
                  </a:cubicBezTo>
                  <a:cubicBezTo>
                    <a:pt x="55531" y="51368"/>
                    <a:pt x="53565" y="52414"/>
                    <a:pt x="51640" y="53502"/>
                  </a:cubicBezTo>
                  <a:cubicBezTo>
                    <a:pt x="51075" y="53816"/>
                    <a:pt x="50447" y="53941"/>
                    <a:pt x="49861" y="54171"/>
                  </a:cubicBezTo>
                  <a:cubicBezTo>
                    <a:pt x="49484" y="54297"/>
                    <a:pt x="49359" y="54381"/>
                    <a:pt x="49359" y="54695"/>
                  </a:cubicBezTo>
                  <a:cubicBezTo>
                    <a:pt x="49359" y="55490"/>
                    <a:pt x="49359" y="56306"/>
                    <a:pt x="49401" y="57143"/>
                  </a:cubicBezTo>
                  <a:cubicBezTo>
                    <a:pt x="49652" y="57164"/>
                    <a:pt x="49798" y="57226"/>
                    <a:pt x="49987" y="57226"/>
                  </a:cubicBezTo>
                  <a:cubicBezTo>
                    <a:pt x="51368" y="57373"/>
                    <a:pt x="52707" y="57708"/>
                    <a:pt x="53983" y="58273"/>
                  </a:cubicBezTo>
                  <a:cubicBezTo>
                    <a:pt x="54820" y="58607"/>
                    <a:pt x="55657" y="58963"/>
                    <a:pt x="56473" y="59319"/>
                  </a:cubicBezTo>
                  <a:cubicBezTo>
                    <a:pt x="56766" y="59444"/>
                    <a:pt x="56975" y="59570"/>
                    <a:pt x="57059" y="59946"/>
                  </a:cubicBezTo>
                  <a:cubicBezTo>
                    <a:pt x="57122" y="60197"/>
                    <a:pt x="57373" y="60428"/>
                    <a:pt x="57519" y="60700"/>
                  </a:cubicBezTo>
                  <a:cubicBezTo>
                    <a:pt x="57917" y="61306"/>
                    <a:pt x="58293" y="61892"/>
                    <a:pt x="58775" y="62457"/>
                  </a:cubicBezTo>
                  <a:cubicBezTo>
                    <a:pt x="59423" y="63210"/>
                    <a:pt x="59800" y="64152"/>
                    <a:pt x="60218" y="65031"/>
                  </a:cubicBezTo>
                  <a:cubicBezTo>
                    <a:pt x="60344" y="65324"/>
                    <a:pt x="60490" y="65638"/>
                    <a:pt x="60574" y="65951"/>
                  </a:cubicBezTo>
                  <a:cubicBezTo>
                    <a:pt x="60637" y="66119"/>
                    <a:pt x="60574" y="66286"/>
                    <a:pt x="60553" y="66475"/>
                  </a:cubicBezTo>
                  <a:cubicBezTo>
                    <a:pt x="60532" y="66600"/>
                    <a:pt x="60260" y="66684"/>
                    <a:pt x="60176" y="66579"/>
                  </a:cubicBezTo>
                  <a:cubicBezTo>
                    <a:pt x="60009" y="66370"/>
                    <a:pt x="59821" y="66182"/>
                    <a:pt x="59695" y="65951"/>
                  </a:cubicBezTo>
                  <a:cubicBezTo>
                    <a:pt x="59507" y="65659"/>
                    <a:pt x="59319" y="65428"/>
                    <a:pt x="58900" y="65407"/>
                  </a:cubicBezTo>
                  <a:cubicBezTo>
                    <a:pt x="58900" y="65533"/>
                    <a:pt x="58900" y="65617"/>
                    <a:pt x="58921" y="65700"/>
                  </a:cubicBezTo>
                  <a:cubicBezTo>
                    <a:pt x="59193" y="66286"/>
                    <a:pt x="59507" y="66872"/>
                    <a:pt x="59737" y="67479"/>
                  </a:cubicBezTo>
                  <a:cubicBezTo>
                    <a:pt x="59821" y="67688"/>
                    <a:pt x="59737" y="67939"/>
                    <a:pt x="59737" y="68232"/>
                  </a:cubicBezTo>
                  <a:cubicBezTo>
                    <a:pt x="59863" y="68337"/>
                    <a:pt x="60030" y="68462"/>
                    <a:pt x="60197" y="68588"/>
                  </a:cubicBezTo>
                  <a:cubicBezTo>
                    <a:pt x="60344" y="68734"/>
                    <a:pt x="60386" y="68881"/>
                    <a:pt x="60323" y="69069"/>
                  </a:cubicBezTo>
                  <a:cubicBezTo>
                    <a:pt x="60218" y="69257"/>
                    <a:pt x="60051" y="69320"/>
                    <a:pt x="59863" y="69299"/>
                  </a:cubicBezTo>
                  <a:cubicBezTo>
                    <a:pt x="59758" y="69278"/>
                    <a:pt x="59611" y="69257"/>
                    <a:pt x="59528" y="69174"/>
                  </a:cubicBezTo>
                  <a:cubicBezTo>
                    <a:pt x="58754" y="68358"/>
                    <a:pt x="57707" y="68148"/>
                    <a:pt x="56682" y="67897"/>
                  </a:cubicBezTo>
                  <a:cubicBezTo>
                    <a:pt x="55280" y="67542"/>
                    <a:pt x="53857" y="67291"/>
                    <a:pt x="52435" y="67019"/>
                  </a:cubicBezTo>
                  <a:cubicBezTo>
                    <a:pt x="51953" y="66914"/>
                    <a:pt x="51430" y="66893"/>
                    <a:pt x="50928" y="66893"/>
                  </a:cubicBezTo>
                  <a:cubicBezTo>
                    <a:pt x="50049" y="66893"/>
                    <a:pt x="49171" y="66809"/>
                    <a:pt x="48313" y="66684"/>
                  </a:cubicBezTo>
                  <a:cubicBezTo>
                    <a:pt x="47894" y="66642"/>
                    <a:pt x="47476" y="66600"/>
                    <a:pt x="47057" y="66600"/>
                  </a:cubicBezTo>
                  <a:cubicBezTo>
                    <a:pt x="43458" y="66579"/>
                    <a:pt x="39839" y="66558"/>
                    <a:pt x="36198" y="66558"/>
                  </a:cubicBezTo>
                  <a:cubicBezTo>
                    <a:pt x="35570" y="66558"/>
                    <a:pt x="34943" y="66705"/>
                    <a:pt x="34315" y="66767"/>
                  </a:cubicBezTo>
                  <a:cubicBezTo>
                    <a:pt x="34064" y="66788"/>
                    <a:pt x="33834" y="66914"/>
                    <a:pt x="33541" y="66809"/>
                  </a:cubicBezTo>
                  <a:cubicBezTo>
                    <a:pt x="33394" y="66767"/>
                    <a:pt x="33164" y="66977"/>
                    <a:pt x="32955" y="67102"/>
                  </a:cubicBezTo>
                  <a:cubicBezTo>
                    <a:pt x="32829" y="67060"/>
                    <a:pt x="32641" y="66998"/>
                    <a:pt x="32494" y="66914"/>
                  </a:cubicBezTo>
                  <a:cubicBezTo>
                    <a:pt x="31260" y="66391"/>
                    <a:pt x="29984" y="66140"/>
                    <a:pt x="28665" y="65910"/>
                  </a:cubicBezTo>
                  <a:cubicBezTo>
                    <a:pt x="27640" y="65721"/>
                    <a:pt x="26657" y="65554"/>
                    <a:pt x="25632" y="65449"/>
                  </a:cubicBezTo>
                  <a:cubicBezTo>
                    <a:pt x="24899" y="65387"/>
                    <a:pt x="24146" y="65303"/>
                    <a:pt x="23393" y="65303"/>
                  </a:cubicBezTo>
                  <a:cubicBezTo>
                    <a:pt x="20422" y="65282"/>
                    <a:pt x="17471" y="65282"/>
                    <a:pt x="14521" y="65282"/>
                  </a:cubicBezTo>
                  <a:cubicBezTo>
                    <a:pt x="13914" y="65282"/>
                    <a:pt x="13308" y="65387"/>
                    <a:pt x="12722" y="65428"/>
                  </a:cubicBezTo>
                  <a:cubicBezTo>
                    <a:pt x="12450" y="65449"/>
                    <a:pt x="12157" y="65533"/>
                    <a:pt x="11906" y="65512"/>
                  </a:cubicBezTo>
                  <a:cubicBezTo>
                    <a:pt x="10839" y="65428"/>
                    <a:pt x="9813" y="65617"/>
                    <a:pt x="8767" y="65763"/>
                  </a:cubicBezTo>
                  <a:cubicBezTo>
                    <a:pt x="7742" y="65910"/>
                    <a:pt x="6717" y="66035"/>
                    <a:pt x="5733" y="66161"/>
                  </a:cubicBezTo>
                  <a:cubicBezTo>
                    <a:pt x="5440" y="66182"/>
                    <a:pt x="5126" y="66244"/>
                    <a:pt x="4917" y="65910"/>
                  </a:cubicBezTo>
                  <a:cubicBezTo>
                    <a:pt x="5001" y="65826"/>
                    <a:pt x="5043" y="65742"/>
                    <a:pt x="5126" y="65721"/>
                  </a:cubicBezTo>
                  <a:cubicBezTo>
                    <a:pt x="6758" y="65407"/>
                    <a:pt x="8370" y="65094"/>
                    <a:pt x="10022" y="64801"/>
                  </a:cubicBezTo>
                  <a:cubicBezTo>
                    <a:pt x="10420" y="64717"/>
                    <a:pt x="10797" y="64717"/>
                    <a:pt x="11194" y="64696"/>
                  </a:cubicBezTo>
                  <a:cubicBezTo>
                    <a:pt x="11738" y="64654"/>
                    <a:pt x="12303" y="64654"/>
                    <a:pt x="12826" y="64550"/>
                  </a:cubicBezTo>
                  <a:cubicBezTo>
                    <a:pt x="13412" y="64445"/>
                    <a:pt x="14019" y="64382"/>
                    <a:pt x="14626" y="64382"/>
                  </a:cubicBezTo>
                  <a:cubicBezTo>
                    <a:pt x="17325" y="64382"/>
                    <a:pt x="19982" y="64403"/>
                    <a:pt x="22681" y="64361"/>
                  </a:cubicBezTo>
                  <a:cubicBezTo>
                    <a:pt x="24439" y="64340"/>
                    <a:pt x="26155" y="64571"/>
                    <a:pt x="27891" y="64822"/>
                  </a:cubicBezTo>
                  <a:cubicBezTo>
                    <a:pt x="29251" y="65031"/>
                    <a:pt x="30611" y="65324"/>
                    <a:pt x="31930" y="65700"/>
                  </a:cubicBezTo>
                  <a:cubicBezTo>
                    <a:pt x="32139" y="65742"/>
                    <a:pt x="32348" y="65826"/>
                    <a:pt x="32536" y="65533"/>
                  </a:cubicBezTo>
                  <a:cubicBezTo>
                    <a:pt x="32494" y="65282"/>
                    <a:pt x="32348" y="65010"/>
                    <a:pt x="32034" y="64905"/>
                  </a:cubicBezTo>
                  <a:cubicBezTo>
                    <a:pt x="31825" y="64822"/>
                    <a:pt x="31658" y="64780"/>
                    <a:pt x="31448" y="64717"/>
                  </a:cubicBezTo>
                  <a:cubicBezTo>
                    <a:pt x="29795" y="64236"/>
                    <a:pt x="28142" y="63817"/>
                    <a:pt x="26448" y="63503"/>
                  </a:cubicBezTo>
                  <a:cubicBezTo>
                    <a:pt x="25904" y="63399"/>
                    <a:pt x="25318" y="63294"/>
                    <a:pt x="24774" y="63190"/>
                  </a:cubicBezTo>
                  <a:cubicBezTo>
                    <a:pt x="24146" y="63085"/>
                    <a:pt x="23539" y="63001"/>
                    <a:pt x="22911" y="63127"/>
                  </a:cubicBezTo>
                  <a:cubicBezTo>
                    <a:pt x="21823" y="63336"/>
                    <a:pt x="20694" y="63148"/>
                    <a:pt x="19585" y="63043"/>
                  </a:cubicBezTo>
                  <a:cubicBezTo>
                    <a:pt x="18225" y="62918"/>
                    <a:pt x="16906" y="62918"/>
                    <a:pt x="15546" y="63190"/>
                  </a:cubicBezTo>
                  <a:cubicBezTo>
                    <a:pt x="15274" y="63231"/>
                    <a:pt x="14981" y="63294"/>
                    <a:pt x="14730" y="63252"/>
                  </a:cubicBezTo>
                  <a:cubicBezTo>
                    <a:pt x="13161" y="63190"/>
                    <a:pt x="11675" y="63545"/>
                    <a:pt x="10169" y="63880"/>
                  </a:cubicBezTo>
                  <a:cubicBezTo>
                    <a:pt x="8370" y="64340"/>
                    <a:pt x="6570" y="64801"/>
                    <a:pt x="4771" y="65282"/>
                  </a:cubicBezTo>
                  <a:cubicBezTo>
                    <a:pt x="4478" y="65345"/>
                    <a:pt x="4185" y="65449"/>
                    <a:pt x="3892" y="65554"/>
                  </a:cubicBezTo>
                  <a:cubicBezTo>
                    <a:pt x="3620" y="65659"/>
                    <a:pt x="3348" y="65805"/>
                    <a:pt x="3097" y="65910"/>
                  </a:cubicBezTo>
                  <a:cubicBezTo>
                    <a:pt x="2825" y="65742"/>
                    <a:pt x="2929" y="65554"/>
                    <a:pt x="3055" y="65449"/>
                  </a:cubicBezTo>
                  <a:cubicBezTo>
                    <a:pt x="3557" y="65073"/>
                    <a:pt x="4143" y="64780"/>
                    <a:pt x="4729" y="64633"/>
                  </a:cubicBezTo>
                  <a:cubicBezTo>
                    <a:pt x="5733" y="64361"/>
                    <a:pt x="6717" y="64131"/>
                    <a:pt x="7721" y="63859"/>
                  </a:cubicBezTo>
                  <a:cubicBezTo>
                    <a:pt x="8955" y="63545"/>
                    <a:pt x="10148" y="63210"/>
                    <a:pt x="11529" y="62855"/>
                  </a:cubicBezTo>
                  <a:cubicBezTo>
                    <a:pt x="11152" y="62855"/>
                    <a:pt x="10901" y="62813"/>
                    <a:pt x="10692" y="62855"/>
                  </a:cubicBezTo>
                  <a:cubicBezTo>
                    <a:pt x="10043" y="62959"/>
                    <a:pt x="9395" y="63085"/>
                    <a:pt x="8746" y="63169"/>
                  </a:cubicBezTo>
                  <a:cubicBezTo>
                    <a:pt x="7700" y="63315"/>
                    <a:pt x="6696" y="63629"/>
                    <a:pt x="5670" y="63943"/>
                  </a:cubicBezTo>
                  <a:cubicBezTo>
                    <a:pt x="5315" y="64047"/>
                    <a:pt x="4917" y="64173"/>
                    <a:pt x="4561" y="64236"/>
                  </a:cubicBezTo>
                  <a:cubicBezTo>
                    <a:pt x="3996" y="64340"/>
                    <a:pt x="3536" y="64529"/>
                    <a:pt x="3055" y="64801"/>
                  </a:cubicBezTo>
                  <a:cubicBezTo>
                    <a:pt x="2385" y="65177"/>
                    <a:pt x="1653" y="65470"/>
                    <a:pt x="921" y="65784"/>
                  </a:cubicBezTo>
                  <a:cubicBezTo>
                    <a:pt x="628" y="65910"/>
                    <a:pt x="377" y="65847"/>
                    <a:pt x="188" y="65617"/>
                  </a:cubicBezTo>
                  <a:cubicBezTo>
                    <a:pt x="0" y="65407"/>
                    <a:pt x="0" y="65073"/>
                    <a:pt x="209" y="64780"/>
                  </a:cubicBezTo>
                  <a:cubicBezTo>
                    <a:pt x="335" y="64591"/>
                    <a:pt x="523" y="64424"/>
                    <a:pt x="691" y="64236"/>
                  </a:cubicBezTo>
                  <a:cubicBezTo>
                    <a:pt x="1004" y="63838"/>
                    <a:pt x="1318" y="63420"/>
                    <a:pt x="1381" y="62897"/>
                  </a:cubicBezTo>
                  <a:cubicBezTo>
                    <a:pt x="1444" y="62625"/>
                    <a:pt x="1590" y="62394"/>
                    <a:pt x="1737" y="62164"/>
                  </a:cubicBezTo>
                  <a:cubicBezTo>
                    <a:pt x="2051" y="61620"/>
                    <a:pt x="2406" y="61097"/>
                    <a:pt x="2720" y="60532"/>
                  </a:cubicBezTo>
                  <a:cubicBezTo>
                    <a:pt x="2992" y="60093"/>
                    <a:pt x="3243" y="59674"/>
                    <a:pt x="3641" y="59319"/>
                  </a:cubicBezTo>
                  <a:cubicBezTo>
                    <a:pt x="3996" y="58942"/>
                    <a:pt x="4289" y="58524"/>
                    <a:pt x="4394" y="57980"/>
                  </a:cubicBezTo>
                  <a:cubicBezTo>
                    <a:pt x="4310" y="57959"/>
                    <a:pt x="4248" y="57896"/>
                    <a:pt x="4164" y="57896"/>
                  </a:cubicBezTo>
                  <a:cubicBezTo>
                    <a:pt x="4080" y="57875"/>
                    <a:pt x="3996" y="57854"/>
                    <a:pt x="3850" y="57812"/>
                  </a:cubicBezTo>
                  <a:cubicBezTo>
                    <a:pt x="3955" y="57666"/>
                    <a:pt x="3976" y="57498"/>
                    <a:pt x="4080" y="57436"/>
                  </a:cubicBezTo>
                  <a:cubicBezTo>
                    <a:pt x="4499" y="57143"/>
                    <a:pt x="4938" y="56850"/>
                    <a:pt x="5398" y="56620"/>
                  </a:cubicBezTo>
                  <a:cubicBezTo>
                    <a:pt x="5838" y="56389"/>
                    <a:pt x="6298" y="56138"/>
                    <a:pt x="6779" y="55971"/>
                  </a:cubicBezTo>
                  <a:cubicBezTo>
                    <a:pt x="7386" y="55762"/>
                    <a:pt x="7972" y="55552"/>
                    <a:pt x="8579" y="55406"/>
                  </a:cubicBezTo>
                  <a:cubicBezTo>
                    <a:pt x="9813" y="55155"/>
                    <a:pt x="11069" y="54925"/>
                    <a:pt x="12303" y="54674"/>
                  </a:cubicBezTo>
                  <a:cubicBezTo>
                    <a:pt x="12617" y="54632"/>
                    <a:pt x="12952" y="54632"/>
                    <a:pt x="13287" y="54632"/>
                  </a:cubicBezTo>
                  <a:cubicBezTo>
                    <a:pt x="13810" y="54695"/>
                    <a:pt x="14186" y="54715"/>
                    <a:pt x="14626" y="54715"/>
                  </a:cubicBezTo>
                  <a:close/>
                  <a:moveTo>
                    <a:pt x="40655" y="64047"/>
                  </a:moveTo>
                  <a:cubicBezTo>
                    <a:pt x="40948" y="63838"/>
                    <a:pt x="41282" y="63922"/>
                    <a:pt x="41617" y="63922"/>
                  </a:cubicBezTo>
                  <a:cubicBezTo>
                    <a:pt x="44400" y="63859"/>
                    <a:pt x="47141" y="64215"/>
                    <a:pt x="49903" y="64382"/>
                  </a:cubicBezTo>
                  <a:cubicBezTo>
                    <a:pt x="50384" y="64424"/>
                    <a:pt x="50886" y="64487"/>
                    <a:pt x="51347" y="64571"/>
                  </a:cubicBezTo>
                  <a:cubicBezTo>
                    <a:pt x="53146" y="64843"/>
                    <a:pt x="54925" y="65303"/>
                    <a:pt x="56682" y="65847"/>
                  </a:cubicBezTo>
                  <a:cubicBezTo>
                    <a:pt x="56870" y="65910"/>
                    <a:pt x="57059" y="66035"/>
                    <a:pt x="57205" y="66161"/>
                  </a:cubicBezTo>
                  <a:cubicBezTo>
                    <a:pt x="57331" y="66286"/>
                    <a:pt x="57394" y="66495"/>
                    <a:pt x="57268" y="66663"/>
                  </a:cubicBezTo>
                  <a:cubicBezTo>
                    <a:pt x="57184" y="66747"/>
                    <a:pt x="56975" y="66809"/>
                    <a:pt x="56870" y="66788"/>
                  </a:cubicBezTo>
                  <a:cubicBezTo>
                    <a:pt x="56347" y="66663"/>
                    <a:pt x="55845" y="66475"/>
                    <a:pt x="55322" y="66349"/>
                  </a:cubicBezTo>
                  <a:cubicBezTo>
                    <a:pt x="53146" y="65805"/>
                    <a:pt x="50991" y="65324"/>
                    <a:pt x="48752" y="65219"/>
                  </a:cubicBezTo>
                  <a:cubicBezTo>
                    <a:pt x="47497" y="65177"/>
                    <a:pt x="46241" y="65031"/>
                    <a:pt x="44965" y="64926"/>
                  </a:cubicBezTo>
                  <a:cubicBezTo>
                    <a:pt x="43354" y="64822"/>
                    <a:pt x="41722" y="64696"/>
                    <a:pt x="40111" y="65010"/>
                  </a:cubicBezTo>
                  <a:cubicBezTo>
                    <a:pt x="39839" y="65073"/>
                    <a:pt x="39546" y="65073"/>
                    <a:pt x="39295" y="65073"/>
                  </a:cubicBezTo>
                  <a:cubicBezTo>
                    <a:pt x="37704" y="64989"/>
                    <a:pt x="36198" y="65449"/>
                    <a:pt x="34691" y="65826"/>
                  </a:cubicBezTo>
                  <a:cubicBezTo>
                    <a:pt x="34524" y="65847"/>
                    <a:pt x="34399" y="65972"/>
                    <a:pt x="34168" y="66119"/>
                  </a:cubicBezTo>
                  <a:cubicBezTo>
                    <a:pt x="34378" y="66223"/>
                    <a:pt x="34482" y="66286"/>
                    <a:pt x="34587" y="66286"/>
                  </a:cubicBezTo>
                  <a:cubicBezTo>
                    <a:pt x="34817" y="66265"/>
                    <a:pt x="35047" y="66244"/>
                    <a:pt x="35298" y="66140"/>
                  </a:cubicBezTo>
                  <a:cubicBezTo>
                    <a:pt x="35675" y="65972"/>
                    <a:pt x="36093" y="65931"/>
                    <a:pt x="36512" y="65931"/>
                  </a:cubicBezTo>
                  <a:cubicBezTo>
                    <a:pt x="39943" y="65910"/>
                    <a:pt x="43375" y="65847"/>
                    <a:pt x="46827" y="65826"/>
                  </a:cubicBezTo>
                  <a:cubicBezTo>
                    <a:pt x="47497" y="65826"/>
                    <a:pt x="48208" y="65847"/>
                    <a:pt x="48899" y="65951"/>
                  </a:cubicBezTo>
                  <a:cubicBezTo>
                    <a:pt x="49756" y="66077"/>
                    <a:pt x="50614" y="66140"/>
                    <a:pt x="51514" y="66119"/>
                  </a:cubicBezTo>
                  <a:cubicBezTo>
                    <a:pt x="51744" y="66119"/>
                    <a:pt x="51995" y="66119"/>
                    <a:pt x="52246" y="66140"/>
                  </a:cubicBezTo>
                  <a:cubicBezTo>
                    <a:pt x="54297" y="66495"/>
                    <a:pt x="56389" y="66851"/>
                    <a:pt x="58377" y="67521"/>
                  </a:cubicBezTo>
                  <a:cubicBezTo>
                    <a:pt x="58565" y="67584"/>
                    <a:pt x="58775" y="67625"/>
                    <a:pt x="59047" y="67709"/>
                  </a:cubicBezTo>
                  <a:cubicBezTo>
                    <a:pt x="58879" y="66747"/>
                    <a:pt x="58335" y="65972"/>
                    <a:pt x="58168" y="65094"/>
                  </a:cubicBezTo>
                  <a:cubicBezTo>
                    <a:pt x="56954" y="64717"/>
                    <a:pt x="55824" y="64194"/>
                    <a:pt x="54590" y="64068"/>
                  </a:cubicBezTo>
                  <a:cubicBezTo>
                    <a:pt x="53627" y="63964"/>
                    <a:pt x="52686" y="63838"/>
                    <a:pt x="51744" y="63671"/>
                  </a:cubicBezTo>
                  <a:cubicBezTo>
                    <a:pt x="50531" y="63503"/>
                    <a:pt x="49359" y="63399"/>
                    <a:pt x="48166" y="63420"/>
                  </a:cubicBezTo>
                  <a:cubicBezTo>
                    <a:pt x="47015" y="63441"/>
                    <a:pt x="45886" y="63420"/>
                    <a:pt x="44735" y="63420"/>
                  </a:cubicBezTo>
                  <a:cubicBezTo>
                    <a:pt x="44044" y="63420"/>
                    <a:pt x="43354" y="63420"/>
                    <a:pt x="42663" y="63545"/>
                  </a:cubicBezTo>
                  <a:cubicBezTo>
                    <a:pt x="42098" y="63671"/>
                    <a:pt x="41492" y="63734"/>
                    <a:pt x="40885" y="63838"/>
                  </a:cubicBezTo>
                  <a:cubicBezTo>
                    <a:pt x="40759" y="63901"/>
                    <a:pt x="40697" y="63964"/>
                    <a:pt x="40655" y="64047"/>
                  </a:cubicBezTo>
                  <a:cubicBezTo>
                    <a:pt x="40425" y="63943"/>
                    <a:pt x="40152" y="63880"/>
                    <a:pt x="39755" y="64047"/>
                  </a:cubicBezTo>
                  <a:close/>
                  <a:moveTo>
                    <a:pt x="50217" y="18706"/>
                  </a:moveTo>
                  <a:cubicBezTo>
                    <a:pt x="50468" y="19083"/>
                    <a:pt x="50300" y="19376"/>
                    <a:pt x="50175" y="19606"/>
                  </a:cubicBezTo>
                  <a:cubicBezTo>
                    <a:pt x="49861" y="20296"/>
                    <a:pt x="49777" y="21008"/>
                    <a:pt x="49840" y="21740"/>
                  </a:cubicBezTo>
                  <a:cubicBezTo>
                    <a:pt x="49861" y="21970"/>
                    <a:pt x="49861" y="22200"/>
                    <a:pt x="49861" y="22472"/>
                  </a:cubicBezTo>
                  <a:cubicBezTo>
                    <a:pt x="49798" y="23665"/>
                    <a:pt x="50259" y="24690"/>
                    <a:pt x="50949" y="25632"/>
                  </a:cubicBezTo>
                  <a:cubicBezTo>
                    <a:pt x="51368" y="26176"/>
                    <a:pt x="51870" y="26280"/>
                    <a:pt x="52456" y="26134"/>
                  </a:cubicBezTo>
                  <a:cubicBezTo>
                    <a:pt x="52686" y="26071"/>
                    <a:pt x="52895" y="25946"/>
                    <a:pt x="53083" y="25778"/>
                  </a:cubicBezTo>
                  <a:cubicBezTo>
                    <a:pt x="53313" y="25632"/>
                    <a:pt x="53523" y="25402"/>
                    <a:pt x="53774" y="25234"/>
                  </a:cubicBezTo>
                  <a:cubicBezTo>
                    <a:pt x="54129" y="25025"/>
                    <a:pt x="54360" y="24711"/>
                    <a:pt x="54611" y="24418"/>
                  </a:cubicBezTo>
                  <a:cubicBezTo>
                    <a:pt x="54820" y="24188"/>
                    <a:pt x="54904" y="23937"/>
                    <a:pt x="54904" y="23581"/>
                  </a:cubicBezTo>
                  <a:lnTo>
                    <a:pt x="54904" y="22326"/>
                  </a:lnTo>
                  <a:cubicBezTo>
                    <a:pt x="54904" y="22158"/>
                    <a:pt x="54925" y="21970"/>
                    <a:pt x="54987" y="21803"/>
                  </a:cubicBezTo>
                  <a:cubicBezTo>
                    <a:pt x="55029" y="21635"/>
                    <a:pt x="55197" y="21489"/>
                    <a:pt x="55406" y="21552"/>
                  </a:cubicBezTo>
                  <a:cubicBezTo>
                    <a:pt x="55531" y="21593"/>
                    <a:pt x="55657" y="21698"/>
                    <a:pt x="55720" y="21844"/>
                  </a:cubicBezTo>
                  <a:cubicBezTo>
                    <a:pt x="55762" y="21970"/>
                    <a:pt x="55762" y="22117"/>
                    <a:pt x="55762" y="22284"/>
                  </a:cubicBezTo>
                  <a:lnTo>
                    <a:pt x="55762" y="23456"/>
                  </a:lnTo>
                  <a:cubicBezTo>
                    <a:pt x="55803" y="24188"/>
                    <a:pt x="56034" y="24795"/>
                    <a:pt x="56640" y="25234"/>
                  </a:cubicBezTo>
                  <a:cubicBezTo>
                    <a:pt x="57226" y="25674"/>
                    <a:pt x="57854" y="26134"/>
                    <a:pt x="58586" y="26301"/>
                  </a:cubicBezTo>
                  <a:cubicBezTo>
                    <a:pt x="58984" y="26406"/>
                    <a:pt x="59319" y="26364"/>
                    <a:pt x="59570" y="26029"/>
                  </a:cubicBezTo>
                  <a:cubicBezTo>
                    <a:pt x="59904" y="25506"/>
                    <a:pt x="60260" y="24983"/>
                    <a:pt x="60155" y="24293"/>
                  </a:cubicBezTo>
                  <a:cubicBezTo>
                    <a:pt x="60135" y="24083"/>
                    <a:pt x="60197" y="23790"/>
                    <a:pt x="60323" y="23623"/>
                  </a:cubicBezTo>
                  <a:cubicBezTo>
                    <a:pt x="60469" y="23414"/>
                    <a:pt x="60469" y="23163"/>
                    <a:pt x="60511" y="22933"/>
                  </a:cubicBezTo>
                  <a:cubicBezTo>
                    <a:pt x="60532" y="22619"/>
                    <a:pt x="60427" y="22326"/>
                    <a:pt x="60302" y="22075"/>
                  </a:cubicBezTo>
                  <a:cubicBezTo>
                    <a:pt x="60155" y="21761"/>
                    <a:pt x="60051" y="21447"/>
                    <a:pt x="59925" y="21154"/>
                  </a:cubicBezTo>
                  <a:cubicBezTo>
                    <a:pt x="59821" y="20861"/>
                    <a:pt x="59695" y="20547"/>
                    <a:pt x="59591" y="20212"/>
                  </a:cubicBezTo>
                  <a:cubicBezTo>
                    <a:pt x="59925" y="20129"/>
                    <a:pt x="60135" y="20275"/>
                    <a:pt x="60302" y="20401"/>
                  </a:cubicBezTo>
                  <a:cubicBezTo>
                    <a:pt x="60951" y="21028"/>
                    <a:pt x="61474" y="21761"/>
                    <a:pt x="61557" y="22723"/>
                  </a:cubicBezTo>
                  <a:cubicBezTo>
                    <a:pt x="61578" y="22995"/>
                    <a:pt x="61474" y="23267"/>
                    <a:pt x="61704" y="23539"/>
                  </a:cubicBezTo>
                  <a:cubicBezTo>
                    <a:pt x="62415" y="23665"/>
                    <a:pt x="63043" y="23351"/>
                    <a:pt x="63671" y="23058"/>
                  </a:cubicBezTo>
                  <a:cubicBezTo>
                    <a:pt x="64110" y="22891"/>
                    <a:pt x="64215" y="22368"/>
                    <a:pt x="64005" y="21907"/>
                  </a:cubicBezTo>
                  <a:cubicBezTo>
                    <a:pt x="63817" y="21489"/>
                    <a:pt x="63650" y="21070"/>
                    <a:pt x="63461" y="20694"/>
                  </a:cubicBezTo>
                  <a:cubicBezTo>
                    <a:pt x="63378" y="20526"/>
                    <a:pt x="63294" y="20338"/>
                    <a:pt x="63168" y="20233"/>
                  </a:cubicBezTo>
                  <a:cubicBezTo>
                    <a:pt x="62813" y="19899"/>
                    <a:pt x="62604" y="19459"/>
                    <a:pt x="62415" y="19041"/>
                  </a:cubicBezTo>
                  <a:cubicBezTo>
                    <a:pt x="62018" y="18183"/>
                    <a:pt x="62122" y="17764"/>
                    <a:pt x="62980" y="17388"/>
                  </a:cubicBezTo>
                  <a:cubicBezTo>
                    <a:pt x="63692" y="17074"/>
                    <a:pt x="63922" y="16614"/>
                    <a:pt x="63859" y="15902"/>
                  </a:cubicBezTo>
                  <a:cubicBezTo>
                    <a:pt x="63817" y="15735"/>
                    <a:pt x="63817" y="15609"/>
                    <a:pt x="63817" y="15463"/>
                  </a:cubicBezTo>
                  <a:cubicBezTo>
                    <a:pt x="63692" y="14333"/>
                    <a:pt x="63357" y="13935"/>
                    <a:pt x="62227" y="13684"/>
                  </a:cubicBezTo>
                  <a:cubicBezTo>
                    <a:pt x="62018" y="13622"/>
                    <a:pt x="61808" y="13601"/>
                    <a:pt x="61599" y="13601"/>
                  </a:cubicBezTo>
                  <a:cubicBezTo>
                    <a:pt x="60888" y="13580"/>
                    <a:pt x="60218" y="13622"/>
                    <a:pt x="59528" y="13810"/>
                  </a:cubicBezTo>
                  <a:cubicBezTo>
                    <a:pt x="59256" y="13894"/>
                    <a:pt x="58942" y="13894"/>
                    <a:pt x="58649" y="13852"/>
                  </a:cubicBezTo>
                  <a:cubicBezTo>
                    <a:pt x="58440" y="13852"/>
                    <a:pt x="58231" y="13642"/>
                    <a:pt x="58231" y="13475"/>
                  </a:cubicBezTo>
                  <a:cubicBezTo>
                    <a:pt x="58231" y="13287"/>
                    <a:pt x="58377" y="13078"/>
                    <a:pt x="58628" y="13015"/>
                  </a:cubicBezTo>
                  <a:cubicBezTo>
                    <a:pt x="58775" y="12994"/>
                    <a:pt x="58900" y="12994"/>
                    <a:pt x="59067" y="12973"/>
                  </a:cubicBezTo>
                  <a:cubicBezTo>
                    <a:pt x="59214" y="12952"/>
                    <a:pt x="59381" y="12952"/>
                    <a:pt x="59507" y="12868"/>
                  </a:cubicBezTo>
                  <a:cubicBezTo>
                    <a:pt x="60051" y="12575"/>
                    <a:pt x="60616" y="12261"/>
                    <a:pt x="61160" y="11927"/>
                  </a:cubicBezTo>
                  <a:cubicBezTo>
                    <a:pt x="61306" y="11843"/>
                    <a:pt x="61411" y="11697"/>
                    <a:pt x="61516" y="11529"/>
                  </a:cubicBezTo>
                  <a:cubicBezTo>
                    <a:pt x="61829" y="11090"/>
                    <a:pt x="61871" y="10462"/>
                    <a:pt x="61516" y="10023"/>
                  </a:cubicBezTo>
                  <a:cubicBezTo>
                    <a:pt x="61285" y="9667"/>
                    <a:pt x="61034" y="9332"/>
                    <a:pt x="60720" y="9039"/>
                  </a:cubicBezTo>
                  <a:cubicBezTo>
                    <a:pt x="60051" y="8412"/>
                    <a:pt x="59298" y="8035"/>
                    <a:pt x="58356" y="8077"/>
                  </a:cubicBezTo>
                  <a:cubicBezTo>
                    <a:pt x="57833" y="8098"/>
                    <a:pt x="57331" y="8056"/>
                    <a:pt x="56808" y="8077"/>
                  </a:cubicBezTo>
                  <a:cubicBezTo>
                    <a:pt x="55908" y="8160"/>
                    <a:pt x="55071" y="8412"/>
                    <a:pt x="54381" y="9081"/>
                  </a:cubicBezTo>
                  <a:cubicBezTo>
                    <a:pt x="54234" y="9207"/>
                    <a:pt x="54067" y="9353"/>
                    <a:pt x="53878" y="9458"/>
                  </a:cubicBezTo>
                  <a:cubicBezTo>
                    <a:pt x="53711" y="9562"/>
                    <a:pt x="53523" y="9500"/>
                    <a:pt x="53418" y="9332"/>
                  </a:cubicBezTo>
                  <a:cubicBezTo>
                    <a:pt x="53334" y="9228"/>
                    <a:pt x="53293" y="9039"/>
                    <a:pt x="53313" y="8914"/>
                  </a:cubicBezTo>
                  <a:cubicBezTo>
                    <a:pt x="53334" y="8788"/>
                    <a:pt x="53439" y="8663"/>
                    <a:pt x="53544" y="8558"/>
                  </a:cubicBezTo>
                  <a:cubicBezTo>
                    <a:pt x="53774" y="8307"/>
                    <a:pt x="54025" y="8077"/>
                    <a:pt x="54234" y="7847"/>
                  </a:cubicBezTo>
                  <a:cubicBezTo>
                    <a:pt x="54485" y="7533"/>
                    <a:pt x="54757" y="7156"/>
                    <a:pt x="54715" y="6717"/>
                  </a:cubicBezTo>
                  <a:cubicBezTo>
                    <a:pt x="54673" y="5566"/>
                    <a:pt x="53711" y="4687"/>
                    <a:pt x="52707" y="4687"/>
                  </a:cubicBezTo>
                  <a:lnTo>
                    <a:pt x="51347" y="4687"/>
                  </a:lnTo>
                  <a:cubicBezTo>
                    <a:pt x="50740" y="4645"/>
                    <a:pt x="50217" y="4834"/>
                    <a:pt x="49756" y="5168"/>
                  </a:cubicBezTo>
                  <a:cubicBezTo>
                    <a:pt x="49171" y="5629"/>
                    <a:pt x="48606" y="6068"/>
                    <a:pt x="48062" y="6507"/>
                  </a:cubicBezTo>
                  <a:cubicBezTo>
                    <a:pt x="47915" y="6612"/>
                    <a:pt x="47811" y="6717"/>
                    <a:pt x="47685" y="6779"/>
                  </a:cubicBezTo>
                  <a:cubicBezTo>
                    <a:pt x="47497" y="6842"/>
                    <a:pt x="47329" y="6821"/>
                    <a:pt x="47183" y="6696"/>
                  </a:cubicBezTo>
                  <a:cubicBezTo>
                    <a:pt x="47057" y="6570"/>
                    <a:pt x="46953" y="6382"/>
                    <a:pt x="47057" y="6194"/>
                  </a:cubicBezTo>
                  <a:cubicBezTo>
                    <a:pt x="47371" y="5691"/>
                    <a:pt x="47267" y="5147"/>
                    <a:pt x="47287" y="4624"/>
                  </a:cubicBezTo>
                  <a:cubicBezTo>
                    <a:pt x="47350" y="3536"/>
                    <a:pt x="46827" y="2720"/>
                    <a:pt x="46032" y="2072"/>
                  </a:cubicBezTo>
                  <a:cubicBezTo>
                    <a:pt x="45718" y="1821"/>
                    <a:pt x="45383" y="1611"/>
                    <a:pt x="45070" y="1402"/>
                  </a:cubicBezTo>
                  <a:cubicBezTo>
                    <a:pt x="44777" y="1193"/>
                    <a:pt x="44505" y="1130"/>
                    <a:pt x="44128" y="1130"/>
                  </a:cubicBezTo>
                  <a:cubicBezTo>
                    <a:pt x="43584" y="1130"/>
                    <a:pt x="43061" y="1151"/>
                    <a:pt x="42517" y="1130"/>
                  </a:cubicBezTo>
                  <a:cubicBezTo>
                    <a:pt x="41575" y="1067"/>
                    <a:pt x="40801" y="1444"/>
                    <a:pt x="40152" y="2093"/>
                  </a:cubicBezTo>
                  <a:lnTo>
                    <a:pt x="39127" y="3118"/>
                  </a:lnTo>
                  <a:cubicBezTo>
                    <a:pt x="38709" y="3536"/>
                    <a:pt x="38374" y="3976"/>
                    <a:pt x="38228" y="4541"/>
                  </a:cubicBezTo>
                  <a:cubicBezTo>
                    <a:pt x="38123" y="4938"/>
                    <a:pt x="37851" y="5231"/>
                    <a:pt x="37537" y="5482"/>
                  </a:cubicBezTo>
                  <a:cubicBezTo>
                    <a:pt x="37223" y="5754"/>
                    <a:pt x="36930" y="5733"/>
                    <a:pt x="36679" y="5399"/>
                  </a:cubicBezTo>
                  <a:cubicBezTo>
                    <a:pt x="36575" y="5294"/>
                    <a:pt x="36491" y="5147"/>
                    <a:pt x="36470" y="5022"/>
                  </a:cubicBezTo>
                  <a:cubicBezTo>
                    <a:pt x="36093" y="3871"/>
                    <a:pt x="35424" y="2846"/>
                    <a:pt x="34712" y="1883"/>
                  </a:cubicBezTo>
                  <a:cubicBezTo>
                    <a:pt x="34482" y="1570"/>
                    <a:pt x="34189" y="1298"/>
                    <a:pt x="33896" y="1046"/>
                  </a:cubicBezTo>
                  <a:cubicBezTo>
                    <a:pt x="33645" y="816"/>
                    <a:pt x="33331" y="774"/>
                    <a:pt x="32997" y="921"/>
                  </a:cubicBezTo>
                  <a:cubicBezTo>
                    <a:pt x="32076" y="1256"/>
                    <a:pt x="31448" y="2134"/>
                    <a:pt x="31574" y="2971"/>
                  </a:cubicBezTo>
                  <a:cubicBezTo>
                    <a:pt x="31595" y="3181"/>
                    <a:pt x="31574" y="3390"/>
                    <a:pt x="31574" y="3599"/>
                  </a:cubicBezTo>
                  <a:cubicBezTo>
                    <a:pt x="31574" y="3871"/>
                    <a:pt x="31595" y="4080"/>
                    <a:pt x="31762" y="4290"/>
                  </a:cubicBezTo>
                  <a:cubicBezTo>
                    <a:pt x="31909" y="4520"/>
                    <a:pt x="32013" y="4792"/>
                    <a:pt x="32181" y="4959"/>
                  </a:cubicBezTo>
                  <a:cubicBezTo>
                    <a:pt x="32369" y="5168"/>
                    <a:pt x="32620" y="5357"/>
                    <a:pt x="32850" y="5566"/>
                  </a:cubicBezTo>
                  <a:cubicBezTo>
                    <a:pt x="32746" y="5650"/>
                    <a:pt x="32641" y="5733"/>
                    <a:pt x="32515" y="5796"/>
                  </a:cubicBezTo>
                  <a:cubicBezTo>
                    <a:pt x="32202" y="5336"/>
                    <a:pt x="31783" y="5106"/>
                    <a:pt x="31281" y="4938"/>
                  </a:cubicBezTo>
                  <a:cubicBezTo>
                    <a:pt x="31218" y="4917"/>
                    <a:pt x="31134" y="4834"/>
                    <a:pt x="31072" y="4792"/>
                  </a:cubicBezTo>
                  <a:cubicBezTo>
                    <a:pt x="30611" y="4331"/>
                    <a:pt x="29963" y="4227"/>
                    <a:pt x="29440" y="3871"/>
                  </a:cubicBezTo>
                  <a:cubicBezTo>
                    <a:pt x="29335" y="3808"/>
                    <a:pt x="29189" y="3787"/>
                    <a:pt x="29084" y="3787"/>
                  </a:cubicBezTo>
                  <a:cubicBezTo>
                    <a:pt x="28393" y="3746"/>
                    <a:pt x="27703" y="3766"/>
                    <a:pt x="27159" y="4331"/>
                  </a:cubicBezTo>
                  <a:cubicBezTo>
                    <a:pt x="27054" y="4436"/>
                    <a:pt x="26929" y="4541"/>
                    <a:pt x="26824" y="4624"/>
                  </a:cubicBezTo>
                  <a:cubicBezTo>
                    <a:pt x="26301" y="4959"/>
                    <a:pt x="26029" y="5482"/>
                    <a:pt x="25945" y="6068"/>
                  </a:cubicBezTo>
                  <a:cubicBezTo>
                    <a:pt x="25841" y="6968"/>
                    <a:pt x="25715" y="7951"/>
                    <a:pt x="26510" y="8684"/>
                  </a:cubicBezTo>
                  <a:cubicBezTo>
                    <a:pt x="26573" y="8767"/>
                    <a:pt x="26657" y="8851"/>
                    <a:pt x="26678" y="8997"/>
                  </a:cubicBezTo>
                  <a:cubicBezTo>
                    <a:pt x="26866" y="9353"/>
                    <a:pt x="27159" y="9520"/>
                    <a:pt x="27556" y="9520"/>
                  </a:cubicBezTo>
                  <a:cubicBezTo>
                    <a:pt x="28331" y="9541"/>
                    <a:pt x="29084" y="9562"/>
                    <a:pt x="29858" y="9625"/>
                  </a:cubicBezTo>
                  <a:cubicBezTo>
                    <a:pt x="30005" y="9876"/>
                    <a:pt x="29921" y="10065"/>
                    <a:pt x="29670" y="10127"/>
                  </a:cubicBezTo>
                  <a:cubicBezTo>
                    <a:pt x="29272" y="10190"/>
                    <a:pt x="28917" y="10253"/>
                    <a:pt x="28519" y="10253"/>
                  </a:cubicBezTo>
                  <a:cubicBezTo>
                    <a:pt x="27556" y="10295"/>
                    <a:pt x="26615" y="10504"/>
                    <a:pt x="25778" y="11006"/>
                  </a:cubicBezTo>
                  <a:cubicBezTo>
                    <a:pt x="24774" y="11592"/>
                    <a:pt x="23853" y="12241"/>
                    <a:pt x="23225" y="13266"/>
                  </a:cubicBezTo>
                  <a:cubicBezTo>
                    <a:pt x="23058" y="13559"/>
                    <a:pt x="22953" y="13831"/>
                    <a:pt x="22953" y="14166"/>
                  </a:cubicBezTo>
                  <a:cubicBezTo>
                    <a:pt x="22974" y="14605"/>
                    <a:pt x="23100" y="14793"/>
                    <a:pt x="23518" y="14835"/>
                  </a:cubicBezTo>
                  <a:cubicBezTo>
                    <a:pt x="24062" y="14856"/>
                    <a:pt x="24585" y="14835"/>
                    <a:pt x="25150" y="14856"/>
                  </a:cubicBezTo>
                  <a:cubicBezTo>
                    <a:pt x="25632" y="14877"/>
                    <a:pt x="26050" y="14730"/>
                    <a:pt x="26510" y="14479"/>
                  </a:cubicBezTo>
                  <a:cubicBezTo>
                    <a:pt x="27975" y="13705"/>
                    <a:pt x="29461" y="12973"/>
                    <a:pt x="30925" y="12241"/>
                  </a:cubicBezTo>
                  <a:cubicBezTo>
                    <a:pt x="31134" y="12136"/>
                    <a:pt x="31365" y="12052"/>
                    <a:pt x="31595" y="11989"/>
                  </a:cubicBezTo>
                  <a:cubicBezTo>
                    <a:pt x="31846" y="11948"/>
                    <a:pt x="32097" y="12241"/>
                    <a:pt x="32013" y="12450"/>
                  </a:cubicBezTo>
                  <a:cubicBezTo>
                    <a:pt x="31909" y="12722"/>
                    <a:pt x="31846" y="13036"/>
                    <a:pt x="31637" y="13224"/>
                  </a:cubicBezTo>
                  <a:cubicBezTo>
                    <a:pt x="30967" y="13914"/>
                    <a:pt x="30549" y="14751"/>
                    <a:pt x="30005" y="15505"/>
                  </a:cubicBezTo>
                  <a:cubicBezTo>
                    <a:pt x="29544" y="16153"/>
                    <a:pt x="29398" y="16865"/>
                    <a:pt x="29461" y="17639"/>
                  </a:cubicBezTo>
                  <a:cubicBezTo>
                    <a:pt x="29481" y="18120"/>
                    <a:pt x="29670" y="18308"/>
                    <a:pt x="30109" y="18350"/>
                  </a:cubicBezTo>
                  <a:cubicBezTo>
                    <a:pt x="30590" y="18413"/>
                    <a:pt x="31051" y="18371"/>
                    <a:pt x="31490" y="18120"/>
                  </a:cubicBezTo>
                  <a:cubicBezTo>
                    <a:pt x="32411" y="17597"/>
                    <a:pt x="33269" y="17011"/>
                    <a:pt x="34085" y="16321"/>
                  </a:cubicBezTo>
                  <a:cubicBezTo>
                    <a:pt x="34315" y="16111"/>
                    <a:pt x="34503" y="15860"/>
                    <a:pt x="34775" y="15714"/>
                  </a:cubicBezTo>
                  <a:cubicBezTo>
                    <a:pt x="35403" y="15337"/>
                    <a:pt x="35884" y="14814"/>
                    <a:pt x="36407" y="14333"/>
                  </a:cubicBezTo>
                  <a:cubicBezTo>
                    <a:pt x="36575" y="14166"/>
                    <a:pt x="36721" y="14040"/>
                    <a:pt x="36909" y="13935"/>
                  </a:cubicBezTo>
                  <a:cubicBezTo>
                    <a:pt x="37077" y="13831"/>
                    <a:pt x="37391" y="13935"/>
                    <a:pt x="37432" y="14145"/>
                  </a:cubicBezTo>
                  <a:cubicBezTo>
                    <a:pt x="37495" y="14270"/>
                    <a:pt x="37516" y="14438"/>
                    <a:pt x="37495" y="14584"/>
                  </a:cubicBezTo>
                  <a:cubicBezTo>
                    <a:pt x="37432" y="14982"/>
                    <a:pt x="37349" y="15337"/>
                    <a:pt x="37244" y="15735"/>
                  </a:cubicBezTo>
                  <a:cubicBezTo>
                    <a:pt x="37014" y="16572"/>
                    <a:pt x="36972" y="17932"/>
                    <a:pt x="37181" y="18873"/>
                  </a:cubicBezTo>
                  <a:cubicBezTo>
                    <a:pt x="37307" y="18957"/>
                    <a:pt x="37453" y="19062"/>
                    <a:pt x="37642" y="19104"/>
                  </a:cubicBezTo>
                  <a:cubicBezTo>
                    <a:pt x="38060" y="19187"/>
                    <a:pt x="38500" y="19292"/>
                    <a:pt x="38876" y="19062"/>
                  </a:cubicBezTo>
                  <a:cubicBezTo>
                    <a:pt x="39441" y="18664"/>
                    <a:pt x="40006" y="18246"/>
                    <a:pt x="40487" y="17785"/>
                  </a:cubicBezTo>
                  <a:cubicBezTo>
                    <a:pt x="41010" y="17262"/>
                    <a:pt x="41680" y="16948"/>
                    <a:pt x="42203" y="16467"/>
                  </a:cubicBezTo>
                  <a:cubicBezTo>
                    <a:pt x="42475" y="16216"/>
                    <a:pt x="42873" y="16383"/>
                    <a:pt x="42893" y="16781"/>
                  </a:cubicBezTo>
                  <a:cubicBezTo>
                    <a:pt x="42935" y="17283"/>
                    <a:pt x="42956" y="17806"/>
                    <a:pt x="42935" y="18329"/>
                  </a:cubicBezTo>
                  <a:cubicBezTo>
                    <a:pt x="42935" y="18873"/>
                    <a:pt x="42977" y="19396"/>
                    <a:pt x="43354" y="19836"/>
                  </a:cubicBezTo>
                  <a:cubicBezTo>
                    <a:pt x="43458" y="19982"/>
                    <a:pt x="43521" y="20150"/>
                    <a:pt x="43584" y="20338"/>
                  </a:cubicBezTo>
                  <a:cubicBezTo>
                    <a:pt x="43898" y="21489"/>
                    <a:pt x="44777" y="22012"/>
                    <a:pt x="45823" y="22347"/>
                  </a:cubicBezTo>
                  <a:cubicBezTo>
                    <a:pt x="46451" y="22556"/>
                    <a:pt x="47036" y="22389"/>
                    <a:pt x="47455" y="21865"/>
                  </a:cubicBezTo>
                  <a:cubicBezTo>
                    <a:pt x="47685" y="21552"/>
                    <a:pt x="47873" y="21196"/>
                    <a:pt x="48083" y="20882"/>
                  </a:cubicBezTo>
                  <a:cubicBezTo>
                    <a:pt x="48187" y="20756"/>
                    <a:pt x="48292" y="20610"/>
                    <a:pt x="48438" y="20526"/>
                  </a:cubicBezTo>
                  <a:cubicBezTo>
                    <a:pt x="48627" y="20422"/>
                    <a:pt x="48815" y="20338"/>
                    <a:pt x="49024" y="20254"/>
                  </a:cubicBezTo>
                  <a:cubicBezTo>
                    <a:pt x="49464" y="19710"/>
                    <a:pt x="49610" y="19124"/>
                    <a:pt x="50217" y="18706"/>
                  </a:cubicBezTo>
                  <a:close/>
                  <a:moveTo>
                    <a:pt x="30130" y="13810"/>
                  </a:moveTo>
                  <a:cubicBezTo>
                    <a:pt x="29921" y="13852"/>
                    <a:pt x="29816" y="13852"/>
                    <a:pt x="29712" y="13914"/>
                  </a:cubicBezTo>
                  <a:cubicBezTo>
                    <a:pt x="28477" y="14542"/>
                    <a:pt x="27264" y="15191"/>
                    <a:pt x="26050" y="15839"/>
                  </a:cubicBezTo>
                  <a:cubicBezTo>
                    <a:pt x="25987" y="15902"/>
                    <a:pt x="25904" y="16007"/>
                    <a:pt x="25841" y="16111"/>
                  </a:cubicBezTo>
                  <a:cubicBezTo>
                    <a:pt x="25799" y="16195"/>
                    <a:pt x="25799" y="16321"/>
                    <a:pt x="25736" y="16342"/>
                  </a:cubicBezTo>
                  <a:cubicBezTo>
                    <a:pt x="25380" y="16530"/>
                    <a:pt x="25171" y="16969"/>
                    <a:pt x="24669" y="16948"/>
                  </a:cubicBezTo>
                  <a:cubicBezTo>
                    <a:pt x="24543" y="16948"/>
                    <a:pt x="24376" y="17032"/>
                    <a:pt x="24271" y="17137"/>
                  </a:cubicBezTo>
                  <a:cubicBezTo>
                    <a:pt x="23937" y="17471"/>
                    <a:pt x="23539" y="17785"/>
                    <a:pt x="23267" y="18141"/>
                  </a:cubicBezTo>
                  <a:cubicBezTo>
                    <a:pt x="22849" y="18706"/>
                    <a:pt x="22472" y="19271"/>
                    <a:pt x="22326" y="19982"/>
                  </a:cubicBezTo>
                  <a:cubicBezTo>
                    <a:pt x="22179" y="20631"/>
                    <a:pt x="22033" y="21259"/>
                    <a:pt x="21844" y="21907"/>
                  </a:cubicBezTo>
                  <a:cubicBezTo>
                    <a:pt x="21656" y="22577"/>
                    <a:pt x="21593" y="23205"/>
                    <a:pt x="21844" y="23853"/>
                  </a:cubicBezTo>
                  <a:cubicBezTo>
                    <a:pt x="21865" y="23937"/>
                    <a:pt x="21928" y="24041"/>
                    <a:pt x="21865" y="24104"/>
                  </a:cubicBezTo>
                  <a:cubicBezTo>
                    <a:pt x="21530" y="24732"/>
                    <a:pt x="21698" y="25422"/>
                    <a:pt x="21740" y="26071"/>
                  </a:cubicBezTo>
                  <a:cubicBezTo>
                    <a:pt x="21802" y="26887"/>
                    <a:pt x="21844" y="27724"/>
                    <a:pt x="22137" y="28477"/>
                  </a:cubicBezTo>
                  <a:cubicBezTo>
                    <a:pt x="22807" y="30319"/>
                    <a:pt x="23518" y="32139"/>
                    <a:pt x="24460" y="33876"/>
                  </a:cubicBezTo>
                  <a:cubicBezTo>
                    <a:pt x="24627" y="34148"/>
                    <a:pt x="24836" y="34420"/>
                    <a:pt x="25046" y="34650"/>
                  </a:cubicBezTo>
                  <a:lnTo>
                    <a:pt x="27473" y="37077"/>
                  </a:lnTo>
                  <a:cubicBezTo>
                    <a:pt x="27682" y="37286"/>
                    <a:pt x="27912" y="37474"/>
                    <a:pt x="28184" y="37663"/>
                  </a:cubicBezTo>
                  <a:cubicBezTo>
                    <a:pt x="28645" y="37977"/>
                    <a:pt x="29126" y="38311"/>
                    <a:pt x="29649" y="38542"/>
                  </a:cubicBezTo>
                  <a:cubicBezTo>
                    <a:pt x="30590" y="39002"/>
                    <a:pt x="31532" y="39483"/>
                    <a:pt x="32536" y="39797"/>
                  </a:cubicBezTo>
                  <a:cubicBezTo>
                    <a:pt x="33959" y="40257"/>
                    <a:pt x="35424" y="40467"/>
                    <a:pt x="36888" y="40508"/>
                  </a:cubicBezTo>
                  <a:cubicBezTo>
                    <a:pt x="37872" y="40529"/>
                    <a:pt x="38876" y="40571"/>
                    <a:pt x="39860" y="40425"/>
                  </a:cubicBezTo>
                  <a:cubicBezTo>
                    <a:pt x="41157" y="40278"/>
                    <a:pt x="42412" y="39964"/>
                    <a:pt x="43605" y="39462"/>
                  </a:cubicBezTo>
                  <a:cubicBezTo>
                    <a:pt x="44421" y="39148"/>
                    <a:pt x="45237" y="38834"/>
                    <a:pt x="46011" y="38479"/>
                  </a:cubicBezTo>
                  <a:cubicBezTo>
                    <a:pt x="48062" y="37537"/>
                    <a:pt x="49945" y="36386"/>
                    <a:pt x="51472" y="34733"/>
                  </a:cubicBezTo>
                  <a:cubicBezTo>
                    <a:pt x="51828" y="34399"/>
                    <a:pt x="52142" y="34022"/>
                    <a:pt x="52497" y="33708"/>
                  </a:cubicBezTo>
                  <a:cubicBezTo>
                    <a:pt x="53104" y="33185"/>
                    <a:pt x="53523" y="32536"/>
                    <a:pt x="53837" y="31804"/>
                  </a:cubicBezTo>
                  <a:cubicBezTo>
                    <a:pt x="53920" y="31616"/>
                    <a:pt x="53962" y="31407"/>
                    <a:pt x="54046" y="31218"/>
                  </a:cubicBezTo>
                  <a:cubicBezTo>
                    <a:pt x="54088" y="31093"/>
                    <a:pt x="54150" y="30946"/>
                    <a:pt x="54234" y="30842"/>
                  </a:cubicBezTo>
                  <a:cubicBezTo>
                    <a:pt x="54569" y="30444"/>
                    <a:pt x="54757" y="29963"/>
                    <a:pt x="54925" y="29482"/>
                  </a:cubicBezTo>
                  <a:cubicBezTo>
                    <a:pt x="55238" y="28645"/>
                    <a:pt x="55552" y="27766"/>
                    <a:pt x="55866" y="26929"/>
                  </a:cubicBezTo>
                  <a:cubicBezTo>
                    <a:pt x="56013" y="26594"/>
                    <a:pt x="56054" y="26259"/>
                    <a:pt x="55971" y="25946"/>
                  </a:cubicBezTo>
                  <a:cubicBezTo>
                    <a:pt x="55699" y="25736"/>
                    <a:pt x="55448" y="25569"/>
                    <a:pt x="55238" y="25402"/>
                  </a:cubicBezTo>
                  <a:cubicBezTo>
                    <a:pt x="54799" y="25736"/>
                    <a:pt x="54339" y="26029"/>
                    <a:pt x="53962" y="26385"/>
                  </a:cubicBezTo>
                  <a:cubicBezTo>
                    <a:pt x="53293" y="27075"/>
                    <a:pt x="52497" y="27243"/>
                    <a:pt x="51577" y="27222"/>
                  </a:cubicBezTo>
                  <a:cubicBezTo>
                    <a:pt x="51221" y="27222"/>
                    <a:pt x="50949" y="27096"/>
                    <a:pt x="50698" y="26866"/>
                  </a:cubicBezTo>
                  <a:cubicBezTo>
                    <a:pt x="49568" y="25736"/>
                    <a:pt x="48857" y="24397"/>
                    <a:pt x="48919" y="22744"/>
                  </a:cubicBezTo>
                  <a:cubicBezTo>
                    <a:pt x="48919" y="22619"/>
                    <a:pt x="48940" y="22514"/>
                    <a:pt x="48919" y="22389"/>
                  </a:cubicBezTo>
                  <a:cubicBezTo>
                    <a:pt x="48899" y="22263"/>
                    <a:pt x="49003" y="22075"/>
                    <a:pt x="48731" y="21970"/>
                  </a:cubicBezTo>
                  <a:cubicBezTo>
                    <a:pt x="48606" y="22117"/>
                    <a:pt x="48480" y="22284"/>
                    <a:pt x="48375" y="22430"/>
                  </a:cubicBezTo>
                  <a:cubicBezTo>
                    <a:pt x="47685" y="23330"/>
                    <a:pt x="46492" y="23665"/>
                    <a:pt x="45446" y="23225"/>
                  </a:cubicBezTo>
                  <a:cubicBezTo>
                    <a:pt x="45049" y="23058"/>
                    <a:pt x="44672" y="22891"/>
                    <a:pt x="44316" y="22681"/>
                  </a:cubicBezTo>
                  <a:cubicBezTo>
                    <a:pt x="43563" y="22284"/>
                    <a:pt x="43103" y="21635"/>
                    <a:pt x="42789" y="20840"/>
                  </a:cubicBezTo>
                  <a:cubicBezTo>
                    <a:pt x="42684" y="20547"/>
                    <a:pt x="42559" y="20296"/>
                    <a:pt x="42412" y="20024"/>
                  </a:cubicBezTo>
                  <a:cubicBezTo>
                    <a:pt x="42161" y="19668"/>
                    <a:pt x="42036" y="19271"/>
                    <a:pt x="42098" y="18831"/>
                  </a:cubicBezTo>
                  <a:cubicBezTo>
                    <a:pt x="42119" y="18601"/>
                    <a:pt x="42119" y="18350"/>
                    <a:pt x="42098" y="18099"/>
                  </a:cubicBezTo>
                  <a:cubicBezTo>
                    <a:pt x="42098" y="17995"/>
                    <a:pt x="42015" y="17911"/>
                    <a:pt x="41952" y="17785"/>
                  </a:cubicBezTo>
                  <a:cubicBezTo>
                    <a:pt x="41826" y="17869"/>
                    <a:pt x="41722" y="17890"/>
                    <a:pt x="41680" y="17932"/>
                  </a:cubicBezTo>
                  <a:cubicBezTo>
                    <a:pt x="41052" y="18643"/>
                    <a:pt x="40278" y="19187"/>
                    <a:pt x="39588" y="19794"/>
                  </a:cubicBezTo>
                  <a:cubicBezTo>
                    <a:pt x="39378" y="19982"/>
                    <a:pt x="39169" y="20108"/>
                    <a:pt x="38876" y="20129"/>
                  </a:cubicBezTo>
                  <a:cubicBezTo>
                    <a:pt x="38081" y="20192"/>
                    <a:pt x="37328" y="20108"/>
                    <a:pt x="36616" y="19668"/>
                  </a:cubicBezTo>
                  <a:cubicBezTo>
                    <a:pt x="36282" y="19459"/>
                    <a:pt x="36093" y="19187"/>
                    <a:pt x="36093" y="18811"/>
                  </a:cubicBezTo>
                  <a:cubicBezTo>
                    <a:pt x="36135" y="17827"/>
                    <a:pt x="36135" y="16886"/>
                    <a:pt x="36156" y="15902"/>
                  </a:cubicBezTo>
                  <a:cubicBezTo>
                    <a:pt x="35675" y="16091"/>
                    <a:pt x="35298" y="16446"/>
                    <a:pt x="34901" y="16844"/>
                  </a:cubicBezTo>
                  <a:cubicBezTo>
                    <a:pt x="34106" y="17660"/>
                    <a:pt x="33206" y="18287"/>
                    <a:pt x="32264" y="18852"/>
                  </a:cubicBezTo>
                  <a:cubicBezTo>
                    <a:pt x="31678" y="19187"/>
                    <a:pt x="31051" y="19334"/>
                    <a:pt x="30381" y="19334"/>
                  </a:cubicBezTo>
                  <a:cubicBezTo>
                    <a:pt x="29816" y="19334"/>
                    <a:pt x="29377" y="19145"/>
                    <a:pt x="28958" y="18831"/>
                  </a:cubicBezTo>
                  <a:cubicBezTo>
                    <a:pt x="28707" y="18643"/>
                    <a:pt x="28540" y="18413"/>
                    <a:pt x="28540" y="18078"/>
                  </a:cubicBezTo>
                  <a:cubicBezTo>
                    <a:pt x="28498" y="16948"/>
                    <a:pt x="28645" y="15839"/>
                    <a:pt x="29377" y="14898"/>
                  </a:cubicBezTo>
                  <a:cubicBezTo>
                    <a:pt x="29691" y="14626"/>
                    <a:pt x="29963" y="14312"/>
                    <a:pt x="30130" y="13810"/>
                  </a:cubicBezTo>
                  <a:close/>
                  <a:moveTo>
                    <a:pt x="36784" y="41617"/>
                  </a:moveTo>
                  <a:cubicBezTo>
                    <a:pt x="36491" y="42371"/>
                    <a:pt x="35821" y="42580"/>
                    <a:pt x="35319" y="42998"/>
                  </a:cubicBezTo>
                  <a:cubicBezTo>
                    <a:pt x="35215" y="43082"/>
                    <a:pt x="35026" y="43124"/>
                    <a:pt x="34901" y="43124"/>
                  </a:cubicBezTo>
                  <a:cubicBezTo>
                    <a:pt x="34294" y="43145"/>
                    <a:pt x="33687" y="43187"/>
                    <a:pt x="33101" y="43124"/>
                  </a:cubicBezTo>
                  <a:cubicBezTo>
                    <a:pt x="32411" y="43040"/>
                    <a:pt x="31804" y="42705"/>
                    <a:pt x="31490" y="42078"/>
                  </a:cubicBezTo>
                  <a:cubicBezTo>
                    <a:pt x="31218" y="41534"/>
                    <a:pt x="31030" y="40906"/>
                    <a:pt x="30841" y="40425"/>
                  </a:cubicBezTo>
                  <a:cubicBezTo>
                    <a:pt x="29733" y="39797"/>
                    <a:pt x="28728" y="39232"/>
                    <a:pt x="27724" y="38625"/>
                  </a:cubicBezTo>
                  <a:cubicBezTo>
                    <a:pt x="27347" y="38395"/>
                    <a:pt x="26992" y="38102"/>
                    <a:pt x="26678" y="37788"/>
                  </a:cubicBezTo>
                  <a:cubicBezTo>
                    <a:pt x="25904" y="37035"/>
                    <a:pt x="25150" y="36240"/>
                    <a:pt x="24376" y="35487"/>
                  </a:cubicBezTo>
                  <a:cubicBezTo>
                    <a:pt x="24251" y="35382"/>
                    <a:pt x="24125" y="35277"/>
                    <a:pt x="23958" y="35194"/>
                  </a:cubicBezTo>
                  <a:cubicBezTo>
                    <a:pt x="23895" y="35298"/>
                    <a:pt x="23811" y="35382"/>
                    <a:pt x="23790" y="35466"/>
                  </a:cubicBezTo>
                  <a:cubicBezTo>
                    <a:pt x="23686" y="36010"/>
                    <a:pt x="23393" y="36491"/>
                    <a:pt x="23100" y="36930"/>
                  </a:cubicBezTo>
                  <a:cubicBezTo>
                    <a:pt x="22870" y="37286"/>
                    <a:pt x="22598" y="37684"/>
                    <a:pt x="22388" y="38081"/>
                  </a:cubicBezTo>
                  <a:cubicBezTo>
                    <a:pt x="21635" y="39630"/>
                    <a:pt x="20714" y="41094"/>
                    <a:pt x="19773" y="42517"/>
                  </a:cubicBezTo>
                  <a:cubicBezTo>
                    <a:pt x="19459" y="42998"/>
                    <a:pt x="19187" y="43500"/>
                    <a:pt x="19020" y="44065"/>
                  </a:cubicBezTo>
                  <a:cubicBezTo>
                    <a:pt x="18894" y="44568"/>
                    <a:pt x="18664" y="45028"/>
                    <a:pt x="18413" y="45467"/>
                  </a:cubicBezTo>
                  <a:cubicBezTo>
                    <a:pt x="18141" y="45990"/>
                    <a:pt x="17785" y="46513"/>
                    <a:pt x="17618" y="47099"/>
                  </a:cubicBezTo>
                  <a:cubicBezTo>
                    <a:pt x="17409" y="47706"/>
                    <a:pt x="17137" y="48271"/>
                    <a:pt x="16885" y="48857"/>
                  </a:cubicBezTo>
                  <a:cubicBezTo>
                    <a:pt x="16593" y="49485"/>
                    <a:pt x="16404" y="50133"/>
                    <a:pt x="16404" y="50866"/>
                  </a:cubicBezTo>
                  <a:cubicBezTo>
                    <a:pt x="16613" y="50970"/>
                    <a:pt x="16802" y="51075"/>
                    <a:pt x="16969" y="51158"/>
                  </a:cubicBezTo>
                  <a:cubicBezTo>
                    <a:pt x="18036" y="51619"/>
                    <a:pt x="19187" y="51786"/>
                    <a:pt x="20275" y="52037"/>
                  </a:cubicBezTo>
                  <a:cubicBezTo>
                    <a:pt x="20401" y="52058"/>
                    <a:pt x="20568" y="52058"/>
                    <a:pt x="20714" y="52037"/>
                  </a:cubicBezTo>
                  <a:cubicBezTo>
                    <a:pt x="21007" y="51995"/>
                    <a:pt x="21300" y="51933"/>
                    <a:pt x="21614" y="51849"/>
                  </a:cubicBezTo>
                  <a:cubicBezTo>
                    <a:pt x="21740" y="51828"/>
                    <a:pt x="21886" y="51786"/>
                    <a:pt x="21991" y="51682"/>
                  </a:cubicBezTo>
                  <a:cubicBezTo>
                    <a:pt x="22681" y="51158"/>
                    <a:pt x="23372" y="50635"/>
                    <a:pt x="24230" y="50259"/>
                  </a:cubicBezTo>
                  <a:cubicBezTo>
                    <a:pt x="24146" y="49840"/>
                    <a:pt x="24125" y="49443"/>
                    <a:pt x="23979" y="49087"/>
                  </a:cubicBezTo>
                  <a:cubicBezTo>
                    <a:pt x="23644" y="48125"/>
                    <a:pt x="23455" y="47120"/>
                    <a:pt x="23309" y="46116"/>
                  </a:cubicBezTo>
                  <a:cubicBezTo>
                    <a:pt x="23288" y="45907"/>
                    <a:pt x="23183" y="45697"/>
                    <a:pt x="23183" y="45488"/>
                  </a:cubicBezTo>
                  <a:cubicBezTo>
                    <a:pt x="23142" y="45091"/>
                    <a:pt x="22911" y="44819"/>
                    <a:pt x="22660" y="44651"/>
                  </a:cubicBezTo>
                  <a:cubicBezTo>
                    <a:pt x="22807" y="43961"/>
                    <a:pt x="22891" y="43772"/>
                    <a:pt x="23246" y="43542"/>
                  </a:cubicBezTo>
                  <a:cubicBezTo>
                    <a:pt x="24230" y="42894"/>
                    <a:pt x="25297" y="42559"/>
                    <a:pt x="26427" y="42371"/>
                  </a:cubicBezTo>
                  <a:cubicBezTo>
                    <a:pt x="26678" y="42308"/>
                    <a:pt x="26971" y="42350"/>
                    <a:pt x="27222" y="42371"/>
                  </a:cubicBezTo>
                  <a:cubicBezTo>
                    <a:pt x="27410" y="42391"/>
                    <a:pt x="27619" y="42496"/>
                    <a:pt x="27787" y="42622"/>
                  </a:cubicBezTo>
                  <a:cubicBezTo>
                    <a:pt x="28100" y="42831"/>
                    <a:pt x="28121" y="43187"/>
                    <a:pt x="28121" y="43521"/>
                  </a:cubicBezTo>
                  <a:cubicBezTo>
                    <a:pt x="28121" y="44337"/>
                    <a:pt x="28038" y="45132"/>
                    <a:pt x="28352" y="45928"/>
                  </a:cubicBezTo>
                  <a:cubicBezTo>
                    <a:pt x="28414" y="46053"/>
                    <a:pt x="28373" y="46221"/>
                    <a:pt x="28373" y="46367"/>
                  </a:cubicBezTo>
                  <a:cubicBezTo>
                    <a:pt x="28435" y="46848"/>
                    <a:pt x="28477" y="47329"/>
                    <a:pt x="28561" y="47811"/>
                  </a:cubicBezTo>
                  <a:cubicBezTo>
                    <a:pt x="28749" y="48731"/>
                    <a:pt x="28958" y="49631"/>
                    <a:pt x="29147" y="50552"/>
                  </a:cubicBezTo>
                  <a:cubicBezTo>
                    <a:pt x="29189" y="50866"/>
                    <a:pt x="29272" y="51200"/>
                    <a:pt x="29251" y="51556"/>
                  </a:cubicBezTo>
                  <a:cubicBezTo>
                    <a:pt x="29189" y="52665"/>
                    <a:pt x="29691" y="53711"/>
                    <a:pt x="29607" y="54841"/>
                  </a:cubicBezTo>
                  <a:cubicBezTo>
                    <a:pt x="29607" y="54904"/>
                    <a:pt x="29649" y="54946"/>
                    <a:pt x="29670" y="55029"/>
                  </a:cubicBezTo>
                  <a:cubicBezTo>
                    <a:pt x="29900" y="55469"/>
                    <a:pt x="29879" y="55971"/>
                    <a:pt x="29795" y="56431"/>
                  </a:cubicBezTo>
                  <a:cubicBezTo>
                    <a:pt x="29712" y="56912"/>
                    <a:pt x="29670" y="57373"/>
                    <a:pt x="29544" y="57854"/>
                  </a:cubicBezTo>
                  <a:cubicBezTo>
                    <a:pt x="29398" y="58377"/>
                    <a:pt x="29481" y="58775"/>
                    <a:pt x="29879" y="59151"/>
                  </a:cubicBezTo>
                  <a:cubicBezTo>
                    <a:pt x="30130" y="59423"/>
                    <a:pt x="30339" y="59674"/>
                    <a:pt x="30632" y="59925"/>
                  </a:cubicBezTo>
                  <a:cubicBezTo>
                    <a:pt x="30821" y="60072"/>
                    <a:pt x="31030" y="60218"/>
                    <a:pt x="31093" y="60449"/>
                  </a:cubicBezTo>
                  <a:cubicBezTo>
                    <a:pt x="31260" y="60783"/>
                    <a:pt x="31511" y="60930"/>
                    <a:pt x="31825" y="60993"/>
                  </a:cubicBezTo>
                  <a:cubicBezTo>
                    <a:pt x="31909" y="60972"/>
                    <a:pt x="31992" y="60972"/>
                    <a:pt x="32013" y="60909"/>
                  </a:cubicBezTo>
                  <a:cubicBezTo>
                    <a:pt x="32871" y="60093"/>
                    <a:pt x="33896" y="59570"/>
                    <a:pt x="35026" y="59214"/>
                  </a:cubicBezTo>
                  <a:cubicBezTo>
                    <a:pt x="35968" y="58900"/>
                    <a:pt x="36888" y="58503"/>
                    <a:pt x="37872" y="58398"/>
                  </a:cubicBezTo>
                  <a:cubicBezTo>
                    <a:pt x="38060" y="58377"/>
                    <a:pt x="38207" y="58314"/>
                    <a:pt x="38395" y="58273"/>
                  </a:cubicBezTo>
                  <a:cubicBezTo>
                    <a:pt x="39441" y="57959"/>
                    <a:pt x="40487" y="57708"/>
                    <a:pt x="41554" y="57582"/>
                  </a:cubicBezTo>
                  <a:cubicBezTo>
                    <a:pt x="43186" y="57394"/>
                    <a:pt x="44777" y="57164"/>
                    <a:pt x="46430" y="57226"/>
                  </a:cubicBezTo>
                  <a:cubicBezTo>
                    <a:pt x="46995" y="57247"/>
                    <a:pt x="47580" y="57226"/>
                    <a:pt x="48145" y="57226"/>
                  </a:cubicBezTo>
                  <a:cubicBezTo>
                    <a:pt x="48313" y="57226"/>
                    <a:pt x="48501" y="57164"/>
                    <a:pt x="48668" y="57122"/>
                  </a:cubicBezTo>
                  <a:cubicBezTo>
                    <a:pt x="48752" y="56599"/>
                    <a:pt x="48752" y="56159"/>
                    <a:pt x="48710" y="55594"/>
                  </a:cubicBezTo>
                  <a:cubicBezTo>
                    <a:pt x="48313" y="55762"/>
                    <a:pt x="48145" y="56034"/>
                    <a:pt x="47978" y="56327"/>
                  </a:cubicBezTo>
                  <a:cubicBezTo>
                    <a:pt x="47811" y="56536"/>
                    <a:pt x="47643" y="56745"/>
                    <a:pt x="47434" y="56912"/>
                  </a:cubicBezTo>
                  <a:cubicBezTo>
                    <a:pt x="47350" y="56954"/>
                    <a:pt x="47141" y="56933"/>
                    <a:pt x="46995" y="56850"/>
                  </a:cubicBezTo>
                  <a:cubicBezTo>
                    <a:pt x="46848" y="56745"/>
                    <a:pt x="46764" y="56557"/>
                    <a:pt x="46848" y="56389"/>
                  </a:cubicBezTo>
                  <a:cubicBezTo>
                    <a:pt x="46911" y="56285"/>
                    <a:pt x="46974" y="56180"/>
                    <a:pt x="47036" y="56076"/>
                  </a:cubicBezTo>
                  <a:cubicBezTo>
                    <a:pt x="47246" y="55762"/>
                    <a:pt x="47434" y="55427"/>
                    <a:pt x="47664" y="55050"/>
                  </a:cubicBezTo>
                  <a:cubicBezTo>
                    <a:pt x="47246" y="55260"/>
                    <a:pt x="46911" y="55427"/>
                    <a:pt x="46555" y="55573"/>
                  </a:cubicBezTo>
                  <a:cubicBezTo>
                    <a:pt x="46367" y="55657"/>
                    <a:pt x="46199" y="55594"/>
                    <a:pt x="46053" y="55469"/>
                  </a:cubicBezTo>
                  <a:cubicBezTo>
                    <a:pt x="45927" y="55343"/>
                    <a:pt x="45927" y="55050"/>
                    <a:pt x="46095" y="54904"/>
                  </a:cubicBezTo>
                  <a:cubicBezTo>
                    <a:pt x="46220" y="54757"/>
                    <a:pt x="46346" y="54653"/>
                    <a:pt x="46513" y="54548"/>
                  </a:cubicBezTo>
                  <a:cubicBezTo>
                    <a:pt x="46995" y="54276"/>
                    <a:pt x="47518" y="54025"/>
                    <a:pt x="48020" y="53753"/>
                  </a:cubicBezTo>
                  <a:cubicBezTo>
                    <a:pt x="48145" y="53690"/>
                    <a:pt x="48250" y="53586"/>
                    <a:pt x="48438" y="53481"/>
                  </a:cubicBezTo>
                  <a:cubicBezTo>
                    <a:pt x="48124" y="53272"/>
                    <a:pt x="47852" y="53355"/>
                    <a:pt x="47601" y="53376"/>
                  </a:cubicBezTo>
                  <a:cubicBezTo>
                    <a:pt x="46513" y="53544"/>
                    <a:pt x="45404" y="53753"/>
                    <a:pt x="44379" y="54171"/>
                  </a:cubicBezTo>
                  <a:cubicBezTo>
                    <a:pt x="44295" y="54213"/>
                    <a:pt x="44128" y="54234"/>
                    <a:pt x="44044" y="54213"/>
                  </a:cubicBezTo>
                  <a:cubicBezTo>
                    <a:pt x="43919" y="54171"/>
                    <a:pt x="43793" y="54067"/>
                    <a:pt x="43730" y="53920"/>
                  </a:cubicBezTo>
                  <a:cubicBezTo>
                    <a:pt x="43710" y="53858"/>
                    <a:pt x="43793" y="53669"/>
                    <a:pt x="43856" y="53648"/>
                  </a:cubicBezTo>
                  <a:cubicBezTo>
                    <a:pt x="44107" y="53481"/>
                    <a:pt x="44337" y="53355"/>
                    <a:pt x="44567" y="53272"/>
                  </a:cubicBezTo>
                  <a:cubicBezTo>
                    <a:pt x="45342" y="53083"/>
                    <a:pt x="46095" y="52937"/>
                    <a:pt x="46848" y="52770"/>
                  </a:cubicBezTo>
                  <a:cubicBezTo>
                    <a:pt x="47120" y="52728"/>
                    <a:pt x="47371" y="52644"/>
                    <a:pt x="47685" y="52560"/>
                  </a:cubicBezTo>
                  <a:cubicBezTo>
                    <a:pt x="47267" y="51912"/>
                    <a:pt x="47287" y="51221"/>
                    <a:pt x="47225" y="50552"/>
                  </a:cubicBezTo>
                  <a:cubicBezTo>
                    <a:pt x="47225" y="50468"/>
                    <a:pt x="47162" y="50363"/>
                    <a:pt x="47162" y="50301"/>
                  </a:cubicBezTo>
                  <a:cubicBezTo>
                    <a:pt x="46764" y="48355"/>
                    <a:pt x="46325" y="46388"/>
                    <a:pt x="45802" y="44484"/>
                  </a:cubicBezTo>
                  <a:cubicBezTo>
                    <a:pt x="45718" y="44191"/>
                    <a:pt x="45614" y="43919"/>
                    <a:pt x="45488" y="43647"/>
                  </a:cubicBezTo>
                  <a:cubicBezTo>
                    <a:pt x="45258" y="43145"/>
                    <a:pt x="45070" y="42663"/>
                    <a:pt x="44944" y="42140"/>
                  </a:cubicBezTo>
                  <a:cubicBezTo>
                    <a:pt x="44818" y="41575"/>
                    <a:pt x="44630" y="41031"/>
                    <a:pt x="44316" y="40508"/>
                  </a:cubicBezTo>
                  <a:cubicBezTo>
                    <a:pt x="43479" y="40780"/>
                    <a:pt x="42684" y="41052"/>
                    <a:pt x="41889" y="41241"/>
                  </a:cubicBezTo>
                  <a:cubicBezTo>
                    <a:pt x="41052" y="41450"/>
                    <a:pt x="40173" y="41638"/>
                    <a:pt x="39316" y="41722"/>
                  </a:cubicBezTo>
                  <a:cubicBezTo>
                    <a:pt x="38541" y="41659"/>
                    <a:pt x="37704" y="41617"/>
                    <a:pt x="36784" y="41617"/>
                  </a:cubicBezTo>
                  <a:close/>
                  <a:moveTo>
                    <a:pt x="28665" y="61034"/>
                  </a:moveTo>
                  <a:cubicBezTo>
                    <a:pt x="28393" y="60721"/>
                    <a:pt x="28142" y="60386"/>
                    <a:pt x="27828" y="60156"/>
                  </a:cubicBezTo>
                  <a:cubicBezTo>
                    <a:pt x="27473" y="59842"/>
                    <a:pt x="27075" y="59570"/>
                    <a:pt x="26845" y="59151"/>
                  </a:cubicBezTo>
                  <a:cubicBezTo>
                    <a:pt x="26720" y="58921"/>
                    <a:pt x="26448" y="58817"/>
                    <a:pt x="26196" y="58712"/>
                  </a:cubicBezTo>
                  <a:cubicBezTo>
                    <a:pt x="25820" y="58586"/>
                    <a:pt x="25485" y="58419"/>
                    <a:pt x="25192" y="58105"/>
                  </a:cubicBezTo>
                  <a:cubicBezTo>
                    <a:pt x="25004" y="57938"/>
                    <a:pt x="24753" y="57833"/>
                    <a:pt x="24523" y="57666"/>
                  </a:cubicBezTo>
                  <a:cubicBezTo>
                    <a:pt x="24313" y="57540"/>
                    <a:pt x="24062" y="57456"/>
                    <a:pt x="23895" y="57310"/>
                  </a:cubicBezTo>
                  <a:cubicBezTo>
                    <a:pt x="23518" y="56933"/>
                    <a:pt x="23100" y="56808"/>
                    <a:pt x="22598" y="56682"/>
                  </a:cubicBezTo>
                  <a:cubicBezTo>
                    <a:pt x="21489" y="56389"/>
                    <a:pt x="20296" y="56159"/>
                    <a:pt x="19229" y="55678"/>
                  </a:cubicBezTo>
                  <a:cubicBezTo>
                    <a:pt x="18999" y="55573"/>
                    <a:pt x="18706" y="55573"/>
                    <a:pt x="18455" y="55573"/>
                  </a:cubicBezTo>
                  <a:lnTo>
                    <a:pt x="13287" y="55573"/>
                  </a:lnTo>
                  <a:cubicBezTo>
                    <a:pt x="13035" y="55573"/>
                    <a:pt x="12743" y="55594"/>
                    <a:pt x="12491" y="55636"/>
                  </a:cubicBezTo>
                  <a:cubicBezTo>
                    <a:pt x="11466" y="55783"/>
                    <a:pt x="10462" y="55992"/>
                    <a:pt x="9458" y="56159"/>
                  </a:cubicBezTo>
                  <a:cubicBezTo>
                    <a:pt x="8035" y="56327"/>
                    <a:pt x="6758" y="56933"/>
                    <a:pt x="5419" y="57456"/>
                  </a:cubicBezTo>
                  <a:cubicBezTo>
                    <a:pt x="5273" y="58168"/>
                    <a:pt x="5001" y="58796"/>
                    <a:pt x="4561" y="59340"/>
                  </a:cubicBezTo>
                  <a:cubicBezTo>
                    <a:pt x="3871" y="60177"/>
                    <a:pt x="3411" y="61181"/>
                    <a:pt x="2825" y="62081"/>
                  </a:cubicBezTo>
                  <a:cubicBezTo>
                    <a:pt x="2406" y="62771"/>
                    <a:pt x="2239" y="63503"/>
                    <a:pt x="1988" y="64340"/>
                  </a:cubicBezTo>
                  <a:cubicBezTo>
                    <a:pt x="2260" y="64257"/>
                    <a:pt x="2490" y="64257"/>
                    <a:pt x="2657" y="64152"/>
                  </a:cubicBezTo>
                  <a:cubicBezTo>
                    <a:pt x="3243" y="63713"/>
                    <a:pt x="3955" y="63545"/>
                    <a:pt x="4666" y="63420"/>
                  </a:cubicBezTo>
                  <a:cubicBezTo>
                    <a:pt x="5064" y="63336"/>
                    <a:pt x="5419" y="63210"/>
                    <a:pt x="5796" y="63106"/>
                  </a:cubicBezTo>
                  <a:cubicBezTo>
                    <a:pt x="6800" y="62792"/>
                    <a:pt x="7805" y="62499"/>
                    <a:pt x="8851" y="62353"/>
                  </a:cubicBezTo>
                  <a:cubicBezTo>
                    <a:pt x="9499" y="62248"/>
                    <a:pt x="10148" y="62122"/>
                    <a:pt x="10818" y="62039"/>
                  </a:cubicBezTo>
                  <a:cubicBezTo>
                    <a:pt x="11864" y="61871"/>
                    <a:pt x="12910" y="61746"/>
                    <a:pt x="13956" y="61746"/>
                  </a:cubicBezTo>
                  <a:cubicBezTo>
                    <a:pt x="15797" y="61767"/>
                    <a:pt x="17681" y="61767"/>
                    <a:pt x="19543" y="61746"/>
                  </a:cubicBezTo>
                  <a:cubicBezTo>
                    <a:pt x="20547" y="61746"/>
                    <a:pt x="21530" y="61809"/>
                    <a:pt x="22493" y="61976"/>
                  </a:cubicBezTo>
                  <a:cubicBezTo>
                    <a:pt x="22744" y="62039"/>
                    <a:pt x="22974" y="62081"/>
                    <a:pt x="23204" y="62122"/>
                  </a:cubicBezTo>
                  <a:cubicBezTo>
                    <a:pt x="25987" y="62562"/>
                    <a:pt x="28728" y="63022"/>
                    <a:pt x="31427" y="63901"/>
                  </a:cubicBezTo>
                  <a:cubicBezTo>
                    <a:pt x="31553" y="63943"/>
                    <a:pt x="31699" y="63922"/>
                    <a:pt x="31867" y="63922"/>
                  </a:cubicBezTo>
                  <a:cubicBezTo>
                    <a:pt x="31365" y="62646"/>
                    <a:pt x="31030" y="61348"/>
                    <a:pt x="29753" y="60658"/>
                  </a:cubicBezTo>
                  <a:cubicBezTo>
                    <a:pt x="29481" y="60930"/>
                    <a:pt x="29126" y="61034"/>
                    <a:pt x="28665" y="61034"/>
                  </a:cubicBezTo>
                  <a:close/>
                  <a:moveTo>
                    <a:pt x="45195" y="40090"/>
                  </a:moveTo>
                  <a:cubicBezTo>
                    <a:pt x="45258" y="40257"/>
                    <a:pt x="45300" y="40404"/>
                    <a:pt x="45362" y="40529"/>
                  </a:cubicBezTo>
                  <a:cubicBezTo>
                    <a:pt x="45572" y="41115"/>
                    <a:pt x="45760" y="41659"/>
                    <a:pt x="45948" y="42245"/>
                  </a:cubicBezTo>
                  <a:cubicBezTo>
                    <a:pt x="46011" y="42391"/>
                    <a:pt x="46053" y="42580"/>
                    <a:pt x="46137" y="42726"/>
                  </a:cubicBezTo>
                  <a:cubicBezTo>
                    <a:pt x="46597" y="43459"/>
                    <a:pt x="46806" y="44275"/>
                    <a:pt x="46995" y="45091"/>
                  </a:cubicBezTo>
                  <a:cubicBezTo>
                    <a:pt x="47371" y="46513"/>
                    <a:pt x="47706" y="47936"/>
                    <a:pt x="48041" y="49380"/>
                  </a:cubicBezTo>
                  <a:cubicBezTo>
                    <a:pt x="48187" y="49945"/>
                    <a:pt x="48229" y="50552"/>
                    <a:pt x="48250" y="51158"/>
                  </a:cubicBezTo>
                  <a:cubicBezTo>
                    <a:pt x="48313" y="51975"/>
                    <a:pt x="48731" y="52623"/>
                    <a:pt x="49547" y="52937"/>
                  </a:cubicBezTo>
                  <a:cubicBezTo>
                    <a:pt x="49694" y="52979"/>
                    <a:pt x="49903" y="53042"/>
                    <a:pt x="50070" y="52958"/>
                  </a:cubicBezTo>
                  <a:cubicBezTo>
                    <a:pt x="50761" y="52707"/>
                    <a:pt x="51472" y="52498"/>
                    <a:pt x="52163" y="52121"/>
                  </a:cubicBezTo>
                  <a:cubicBezTo>
                    <a:pt x="53000" y="51682"/>
                    <a:pt x="53795" y="51138"/>
                    <a:pt x="54611" y="50614"/>
                  </a:cubicBezTo>
                  <a:cubicBezTo>
                    <a:pt x="55887" y="49778"/>
                    <a:pt x="57142" y="48878"/>
                    <a:pt x="58189" y="47748"/>
                  </a:cubicBezTo>
                  <a:cubicBezTo>
                    <a:pt x="59214" y="46660"/>
                    <a:pt x="59067" y="45404"/>
                    <a:pt x="57958" y="44568"/>
                  </a:cubicBezTo>
                  <a:cubicBezTo>
                    <a:pt x="57896" y="44505"/>
                    <a:pt x="57812" y="44463"/>
                    <a:pt x="57749" y="44400"/>
                  </a:cubicBezTo>
                  <a:cubicBezTo>
                    <a:pt x="56368" y="43396"/>
                    <a:pt x="54820" y="42622"/>
                    <a:pt x="53355" y="41743"/>
                  </a:cubicBezTo>
                  <a:cubicBezTo>
                    <a:pt x="53251" y="41680"/>
                    <a:pt x="53146" y="41638"/>
                    <a:pt x="53021" y="41575"/>
                  </a:cubicBezTo>
                  <a:cubicBezTo>
                    <a:pt x="52100" y="41262"/>
                    <a:pt x="51263" y="40801"/>
                    <a:pt x="50426" y="40299"/>
                  </a:cubicBezTo>
                  <a:cubicBezTo>
                    <a:pt x="49861" y="39964"/>
                    <a:pt x="49254" y="39692"/>
                    <a:pt x="48627" y="39462"/>
                  </a:cubicBezTo>
                  <a:cubicBezTo>
                    <a:pt x="48229" y="39337"/>
                    <a:pt x="47873" y="39127"/>
                    <a:pt x="47455" y="38939"/>
                  </a:cubicBezTo>
                  <a:cubicBezTo>
                    <a:pt x="46743" y="39378"/>
                    <a:pt x="45927" y="39630"/>
                    <a:pt x="45195" y="40090"/>
                  </a:cubicBezTo>
                  <a:close/>
                  <a:moveTo>
                    <a:pt x="33750" y="65198"/>
                  </a:moveTo>
                  <a:cubicBezTo>
                    <a:pt x="33896" y="65198"/>
                    <a:pt x="34001" y="65219"/>
                    <a:pt x="34085" y="65198"/>
                  </a:cubicBezTo>
                  <a:cubicBezTo>
                    <a:pt x="34922" y="64968"/>
                    <a:pt x="35759" y="64696"/>
                    <a:pt x="36533" y="64278"/>
                  </a:cubicBezTo>
                  <a:cubicBezTo>
                    <a:pt x="36888" y="64110"/>
                    <a:pt x="37244" y="63964"/>
                    <a:pt x="37621" y="63838"/>
                  </a:cubicBezTo>
                  <a:cubicBezTo>
                    <a:pt x="39316" y="63231"/>
                    <a:pt x="41094" y="62897"/>
                    <a:pt x="42893" y="62687"/>
                  </a:cubicBezTo>
                  <a:cubicBezTo>
                    <a:pt x="43835" y="62583"/>
                    <a:pt x="44839" y="62562"/>
                    <a:pt x="45781" y="62583"/>
                  </a:cubicBezTo>
                  <a:cubicBezTo>
                    <a:pt x="47392" y="62583"/>
                    <a:pt x="49024" y="62478"/>
                    <a:pt x="50635" y="62687"/>
                  </a:cubicBezTo>
                  <a:cubicBezTo>
                    <a:pt x="51221" y="62771"/>
                    <a:pt x="51765" y="62813"/>
                    <a:pt x="52351" y="62897"/>
                  </a:cubicBezTo>
                  <a:cubicBezTo>
                    <a:pt x="54297" y="63106"/>
                    <a:pt x="56222" y="63441"/>
                    <a:pt x="58042" y="64173"/>
                  </a:cubicBezTo>
                  <a:cubicBezTo>
                    <a:pt x="58314" y="64278"/>
                    <a:pt x="58586" y="64361"/>
                    <a:pt x="58942" y="64466"/>
                  </a:cubicBezTo>
                  <a:cubicBezTo>
                    <a:pt x="58942" y="64319"/>
                    <a:pt x="58942" y="64215"/>
                    <a:pt x="58900" y="64152"/>
                  </a:cubicBezTo>
                  <a:cubicBezTo>
                    <a:pt x="58649" y="63713"/>
                    <a:pt x="58377" y="63273"/>
                    <a:pt x="58105" y="62855"/>
                  </a:cubicBezTo>
                  <a:cubicBezTo>
                    <a:pt x="57603" y="62081"/>
                    <a:pt x="57059" y="61390"/>
                    <a:pt x="56578" y="60595"/>
                  </a:cubicBezTo>
                  <a:cubicBezTo>
                    <a:pt x="56368" y="60260"/>
                    <a:pt x="56138" y="60051"/>
                    <a:pt x="55803" y="59925"/>
                  </a:cubicBezTo>
                  <a:cubicBezTo>
                    <a:pt x="54862" y="59549"/>
                    <a:pt x="53899" y="59130"/>
                    <a:pt x="52937" y="58796"/>
                  </a:cubicBezTo>
                  <a:cubicBezTo>
                    <a:pt x="51681" y="58356"/>
                    <a:pt x="50384" y="58084"/>
                    <a:pt x="49045" y="58063"/>
                  </a:cubicBezTo>
                  <a:cubicBezTo>
                    <a:pt x="47057" y="58042"/>
                    <a:pt x="45070" y="57938"/>
                    <a:pt x="43082" y="58210"/>
                  </a:cubicBezTo>
                  <a:cubicBezTo>
                    <a:pt x="41701" y="58419"/>
                    <a:pt x="40257" y="58503"/>
                    <a:pt x="38897" y="58942"/>
                  </a:cubicBezTo>
                  <a:cubicBezTo>
                    <a:pt x="38541" y="59089"/>
                    <a:pt x="38144" y="59151"/>
                    <a:pt x="37746" y="59214"/>
                  </a:cubicBezTo>
                  <a:cubicBezTo>
                    <a:pt x="37014" y="59298"/>
                    <a:pt x="36344" y="59528"/>
                    <a:pt x="35675" y="59821"/>
                  </a:cubicBezTo>
                  <a:cubicBezTo>
                    <a:pt x="35319" y="59967"/>
                    <a:pt x="34943" y="60135"/>
                    <a:pt x="34587" y="60239"/>
                  </a:cubicBezTo>
                  <a:cubicBezTo>
                    <a:pt x="33938" y="60407"/>
                    <a:pt x="33415" y="60825"/>
                    <a:pt x="32850" y="61181"/>
                  </a:cubicBezTo>
                  <a:cubicBezTo>
                    <a:pt x="32494" y="61411"/>
                    <a:pt x="32327" y="61746"/>
                    <a:pt x="32390" y="62164"/>
                  </a:cubicBezTo>
                  <a:cubicBezTo>
                    <a:pt x="32432" y="62541"/>
                    <a:pt x="32515" y="62876"/>
                    <a:pt x="32641" y="63210"/>
                  </a:cubicBezTo>
                  <a:cubicBezTo>
                    <a:pt x="32829" y="63650"/>
                    <a:pt x="33038" y="64110"/>
                    <a:pt x="33248" y="64529"/>
                  </a:cubicBezTo>
                  <a:cubicBezTo>
                    <a:pt x="33394" y="64738"/>
                    <a:pt x="33582" y="64968"/>
                    <a:pt x="33750" y="65198"/>
                  </a:cubicBezTo>
                  <a:close/>
                  <a:moveTo>
                    <a:pt x="15484" y="49945"/>
                  </a:moveTo>
                  <a:cubicBezTo>
                    <a:pt x="15546" y="49798"/>
                    <a:pt x="15630" y="49610"/>
                    <a:pt x="15672" y="49464"/>
                  </a:cubicBezTo>
                  <a:cubicBezTo>
                    <a:pt x="15839" y="48836"/>
                    <a:pt x="15986" y="48166"/>
                    <a:pt x="16153" y="47539"/>
                  </a:cubicBezTo>
                  <a:cubicBezTo>
                    <a:pt x="16362" y="46785"/>
                    <a:pt x="16697" y="46074"/>
                    <a:pt x="17116" y="45425"/>
                  </a:cubicBezTo>
                  <a:cubicBezTo>
                    <a:pt x="17534" y="44714"/>
                    <a:pt x="17932" y="44024"/>
                    <a:pt x="18141" y="43228"/>
                  </a:cubicBezTo>
                  <a:cubicBezTo>
                    <a:pt x="18204" y="42915"/>
                    <a:pt x="18371" y="42601"/>
                    <a:pt x="18559" y="42350"/>
                  </a:cubicBezTo>
                  <a:cubicBezTo>
                    <a:pt x="20024" y="40257"/>
                    <a:pt x="21133" y="37914"/>
                    <a:pt x="22598" y="35821"/>
                  </a:cubicBezTo>
                  <a:cubicBezTo>
                    <a:pt x="22786" y="35570"/>
                    <a:pt x="22932" y="35277"/>
                    <a:pt x="22932" y="34859"/>
                  </a:cubicBezTo>
                  <a:cubicBezTo>
                    <a:pt x="22619" y="34964"/>
                    <a:pt x="22388" y="35047"/>
                    <a:pt x="22158" y="35152"/>
                  </a:cubicBezTo>
                  <a:cubicBezTo>
                    <a:pt x="20233" y="36031"/>
                    <a:pt x="18434" y="37223"/>
                    <a:pt x="16634" y="38374"/>
                  </a:cubicBezTo>
                  <a:cubicBezTo>
                    <a:pt x="16593" y="38395"/>
                    <a:pt x="16530" y="38437"/>
                    <a:pt x="16509" y="38479"/>
                  </a:cubicBezTo>
                  <a:cubicBezTo>
                    <a:pt x="15588" y="39169"/>
                    <a:pt x="14730" y="39902"/>
                    <a:pt x="13789" y="40571"/>
                  </a:cubicBezTo>
                  <a:cubicBezTo>
                    <a:pt x="12868" y="41220"/>
                    <a:pt x="12094" y="41994"/>
                    <a:pt x="11424" y="42894"/>
                  </a:cubicBezTo>
                  <a:cubicBezTo>
                    <a:pt x="10839" y="43731"/>
                    <a:pt x="10629" y="44484"/>
                    <a:pt x="11299" y="45446"/>
                  </a:cubicBezTo>
                  <a:cubicBezTo>
                    <a:pt x="11885" y="46262"/>
                    <a:pt x="12408" y="47099"/>
                    <a:pt x="12973" y="47915"/>
                  </a:cubicBezTo>
                  <a:cubicBezTo>
                    <a:pt x="13496" y="48648"/>
                    <a:pt x="14521" y="49464"/>
                    <a:pt x="15484" y="49945"/>
                  </a:cubicBezTo>
                  <a:close/>
                  <a:moveTo>
                    <a:pt x="23686" y="44275"/>
                  </a:moveTo>
                  <a:cubicBezTo>
                    <a:pt x="24041" y="46137"/>
                    <a:pt x="24418" y="47957"/>
                    <a:pt x="25087" y="49736"/>
                  </a:cubicBezTo>
                  <a:cubicBezTo>
                    <a:pt x="25276" y="49715"/>
                    <a:pt x="25464" y="49652"/>
                    <a:pt x="25611" y="49631"/>
                  </a:cubicBezTo>
                  <a:cubicBezTo>
                    <a:pt x="25799" y="49610"/>
                    <a:pt x="26008" y="49694"/>
                    <a:pt x="26029" y="49903"/>
                  </a:cubicBezTo>
                  <a:cubicBezTo>
                    <a:pt x="26050" y="50029"/>
                    <a:pt x="26008" y="50217"/>
                    <a:pt x="25904" y="50301"/>
                  </a:cubicBezTo>
                  <a:cubicBezTo>
                    <a:pt x="25694" y="50510"/>
                    <a:pt x="25464" y="50677"/>
                    <a:pt x="25213" y="50866"/>
                  </a:cubicBezTo>
                  <a:cubicBezTo>
                    <a:pt x="25318" y="51619"/>
                    <a:pt x="25360" y="52330"/>
                    <a:pt x="25611" y="53021"/>
                  </a:cubicBezTo>
                  <a:cubicBezTo>
                    <a:pt x="26029" y="54171"/>
                    <a:pt x="26301" y="55343"/>
                    <a:pt x="26322" y="56599"/>
                  </a:cubicBezTo>
                  <a:cubicBezTo>
                    <a:pt x="26992" y="56431"/>
                    <a:pt x="27598" y="56180"/>
                    <a:pt x="28289" y="56117"/>
                  </a:cubicBezTo>
                  <a:cubicBezTo>
                    <a:pt x="28456" y="56117"/>
                    <a:pt x="28645" y="55950"/>
                    <a:pt x="28854" y="55804"/>
                  </a:cubicBezTo>
                  <a:cubicBezTo>
                    <a:pt x="28770" y="55448"/>
                    <a:pt x="28624" y="55071"/>
                    <a:pt x="28624" y="54736"/>
                  </a:cubicBezTo>
                  <a:cubicBezTo>
                    <a:pt x="28624" y="53983"/>
                    <a:pt x="28561" y="53251"/>
                    <a:pt x="28393" y="52519"/>
                  </a:cubicBezTo>
                  <a:cubicBezTo>
                    <a:pt x="28352" y="52372"/>
                    <a:pt x="28352" y="52226"/>
                    <a:pt x="28352" y="52058"/>
                  </a:cubicBezTo>
                  <a:cubicBezTo>
                    <a:pt x="28414" y="51326"/>
                    <a:pt x="28247" y="50635"/>
                    <a:pt x="28121" y="49924"/>
                  </a:cubicBezTo>
                  <a:cubicBezTo>
                    <a:pt x="27912" y="48689"/>
                    <a:pt x="27515" y="47476"/>
                    <a:pt x="27598" y="46179"/>
                  </a:cubicBezTo>
                  <a:cubicBezTo>
                    <a:pt x="27598" y="45990"/>
                    <a:pt x="27556" y="45823"/>
                    <a:pt x="27494" y="45656"/>
                  </a:cubicBezTo>
                  <a:cubicBezTo>
                    <a:pt x="27347" y="45258"/>
                    <a:pt x="27347" y="44840"/>
                    <a:pt x="27347" y="44400"/>
                  </a:cubicBezTo>
                  <a:lnTo>
                    <a:pt x="27347" y="43584"/>
                  </a:lnTo>
                  <a:cubicBezTo>
                    <a:pt x="27305" y="43208"/>
                    <a:pt x="27180" y="43061"/>
                    <a:pt x="26761" y="43061"/>
                  </a:cubicBezTo>
                  <a:cubicBezTo>
                    <a:pt x="26510" y="43061"/>
                    <a:pt x="26238" y="43124"/>
                    <a:pt x="25987" y="43166"/>
                  </a:cubicBezTo>
                  <a:cubicBezTo>
                    <a:pt x="25820" y="43208"/>
                    <a:pt x="25694" y="43270"/>
                    <a:pt x="25569" y="43312"/>
                  </a:cubicBezTo>
                  <a:cubicBezTo>
                    <a:pt x="24836" y="43375"/>
                    <a:pt x="24271" y="43710"/>
                    <a:pt x="23686" y="44275"/>
                  </a:cubicBezTo>
                  <a:close/>
                  <a:moveTo>
                    <a:pt x="25067" y="54276"/>
                  </a:moveTo>
                  <a:cubicBezTo>
                    <a:pt x="24313" y="54485"/>
                    <a:pt x="23853" y="54485"/>
                    <a:pt x="23309" y="54171"/>
                  </a:cubicBezTo>
                  <a:cubicBezTo>
                    <a:pt x="22702" y="53816"/>
                    <a:pt x="22137" y="53439"/>
                    <a:pt x="21572" y="53042"/>
                  </a:cubicBezTo>
                  <a:cubicBezTo>
                    <a:pt x="21321" y="52853"/>
                    <a:pt x="21049" y="52770"/>
                    <a:pt x="20735" y="52832"/>
                  </a:cubicBezTo>
                  <a:cubicBezTo>
                    <a:pt x="20484" y="52874"/>
                    <a:pt x="20191" y="52916"/>
                    <a:pt x="19940" y="52853"/>
                  </a:cubicBezTo>
                  <a:cubicBezTo>
                    <a:pt x="18810" y="52623"/>
                    <a:pt x="17681" y="52456"/>
                    <a:pt x="16634" y="51995"/>
                  </a:cubicBezTo>
                  <a:cubicBezTo>
                    <a:pt x="16446" y="51912"/>
                    <a:pt x="16237" y="51891"/>
                    <a:pt x="16090" y="51828"/>
                  </a:cubicBezTo>
                  <a:cubicBezTo>
                    <a:pt x="15651" y="52309"/>
                    <a:pt x="15881" y="52937"/>
                    <a:pt x="15504" y="53376"/>
                  </a:cubicBezTo>
                  <a:lnTo>
                    <a:pt x="15504" y="54653"/>
                  </a:lnTo>
                  <a:cubicBezTo>
                    <a:pt x="15714" y="54695"/>
                    <a:pt x="15902" y="54715"/>
                    <a:pt x="16111" y="54715"/>
                  </a:cubicBezTo>
                  <a:lnTo>
                    <a:pt x="18643" y="54715"/>
                  </a:lnTo>
                  <a:cubicBezTo>
                    <a:pt x="18936" y="54715"/>
                    <a:pt x="19250" y="54736"/>
                    <a:pt x="19543" y="54841"/>
                  </a:cubicBezTo>
                  <a:cubicBezTo>
                    <a:pt x="20694" y="55301"/>
                    <a:pt x="21886" y="55573"/>
                    <a:pt x="23100" y="55866"/>
                  </a:cubicBezTo>
                  <a:cubicBezTo>
                    <a:pt x="23602" y="55992"/>
                    <a:pt x="24062" y="56117"/>
                    <a:pt x="24439" y="56536"/>
                  </a:cubicBezTo>
                  <a:cubicBezTo>
                    <a:pt x="24774" y="56912"/>
                    <a:pt x="25025" y="56954"/>
                    <a:pt x="25548" y="56975"/>
                  </a:cubicBezTo>
                  <a:cubicBezTo>
                    <a:pt x="25485" y="56306"/>
                    <a:pt x="25297" y="55657"/>
                    <a:pt x="25234" y="54967"/>
                  </a:cubicBezTo>
                  <a:cubicBezTo>
                    <a:pt x="25192" y="54715"/>
                    <a:pt x="25108" y="54506"/>
                    <a:pt x="25067" y="54276"/>
                  </a:cubicBezTo>
                  <a:close/>
                  <a:moveTo>
                    <a:pt x="20714" y="22953"/>
                  </a:moveTo>
                  <a:cubicBezTo>
                    <a:pt x="20777" y="22640"/>
                    <a:pt x="20798" y="22409"/>
                    <a:pt x="20840" y="22158"/>
                  </a:cubicBezTo>
                  <a:cubicBezTo>
                    <a:pt x="20924" y="21886"/>
                    <a:pt x="21007" y="21635"/>
                    <a:pt x="21112" y="21384"/>
                  </a:cubicBezTo>
                  <a:cubicBezTo>
                    <a:pt x="21468" y="20589"/>
                    <a:pt x="21510" y="19710"/>
                    <a:pt x="21447" y="18852"/>
                  </a:cubicBezTo>
                  <a:cubicBezTo>
                    <a:pt x="21405" y="18246"/>
                    <a:pt x="21007" y="17869"/>
                    <a:pt x="20401" y="17869"/>
                  </a:cubicBezTo>
                  <a:cubicBezTo>
                    <a:pt x="20170" y="17869"/>
                    <a:pt x="19940" y="17869"/>
                    <a:pt x="19689" y="17890"/>
                  </a:cubicBezTo>
                  <a:cubicBezTo>
                    <a:pt x="19438" y="17911"/>
                    <a:pt x="19208" y="18078"/>
                    <a:pt x="19208" y="18308"/>
                  </a:cubicBezTo>
                  <a:cubicBezTo>
                    <a:pt x="19166" y="19166"/>
                    <a:pt x="19020" y="20066"/>
                    <a:pt x="19438" y="20861"/>
                  </a:cubicBezTo>
                  <a:cubicBezTo>
                    <a:pt x="19752" y="21489"/>
                    <a:pt x="20150" y="22117"/>
                    <a:pt x="20505" y="22723"/>
                  </a:cubicBezTo>
                  <a:cubicBezTo>
                    <a:pt x="20568" y="22786"/>
                    <a:pt x="20610" y="22828"/>
                    <a:pt x="20714" y="22953"/>
                  </a:cubicBezTo>
                  <a:close/>
                  <a:moveTo>
                    <a:pt x="54088" y="33771"/>
                  </a:moveTo>
                  <a:cubicBezTo>
                    <a:pt x="54485" y="33792"/>
                    <a:pt x="54778" y="33792"/>
                    <a:pt x="55071" y="33792"/>
                  </a:cubicBezTo>
                  <a:cubicBezTo>
                    <a:pt x="56368" y="33792"/>
                    <a:pt x="57331" y="33080"/>
                    <a:pt x="58147" y="32160"/>
                  </a:cubicBezTo>
                  <a:cubicBezTo>
                    <a:pt x="58544" y="31720"/>
                    <a:pt x="58210" y="30884"/>
                    <a:pt x="57624" y="30863"/>
                  </a:cubicBezTo>
                  <a:cubicBezTo>
                    <a:pt x="56954" y="30842"/>
                    <a:pt x="56243" y="30758"/>
                    <a:pt x="55510" y="30863"/>
                  </a:cubicBezTo>
                  <a:cubicBezTo>
                    <a:pt x="55071" y="31804"/>
                    <a:pt x="54611" y="32746"/>
                    <a:pt x="54088" y="33771"/>
                  </a:cubicBezTo>
                  <a:close/>
                  <a:moveTo>
                    <a:pt x="35738" y="41555"/>
                  </a:moveTo>
                  <a:cubicBezTo>
                    <a:pt x="34482" y="41324"/>
                    <a:pt x="33310" y="41073"/>
                    <a:pt x="32160" y="40864"/>
                  </a:cubicBezTo>
                  <a:cubicBezTo>
                    <a:pt x="32097" y="41596"/>
                    <a:pt x="32432" y="41994"/>
                    <a:pt x="33059" y="42182"/>
                  </a:cubicBezTo>
                  <a:cubicBezTo>
                    <a:pt x="33206" y="42224"/>
                    <a:pt x="33352" y="42224"/>
                    <a:pt x="33520" y="42224"/>
                  </a:cubicBezTo>
                  <a:lnTo>
                    <a:pt x="34817" y="42224"/>
                  </a:lnTo>
                  <a:cubicBezTo>
                    <a:pt x="35110" y="41994"/>
                    <a:pt x="35361" y="41806"/>
                    <a:pt x="35738" y="41555"/>
                  </a:cubicBezTo>
                  <a:close/>
                  <a:moveTo>
                    <a:pt x="26887" y="57833"/>
                  </a:moveTo>
                  <a:cubicBezTo>
                    <a:pt x="27222" y="58482"/>
                    <a:pt x="27724" y="58984"/>
                    <a:pt x="28310" y="59402"/>
                  </a:cubicBezTo>
                  <a:cubicBezTo>
                    <a:pt x="28540" y="59256"/>
                    <a:pt x="28728" y="59130"/>
                    <a:pt x="28896" y="59005"/>
                  </a:cubicBezTo>
                  <a:lnTo>
                    <a:pt x="28896" y="57143"/>
                  </a:lnTo>
                  <a:cubicBezTo>
                    <a:pt x="28226" y="57268"/>
                    <a:pt x="27556" y="57268"/>
                    <a:pt x="26887" y="57833"/>
                  </a:cubicBezTo>
                  <a:close/>
                  <a:moveTo>
                    <a:pt x="22472" y="52707"/>
                  </a:moveTo>
                  <a:cubicBezTo>
                    <a:pt x="22974" y="52979"/>
                    <a:pt x="23435" y="53251"/>
                    <a:pt x="23937" y="53544"/>
                  </a:cubicBezTo>
                  <a:cubicBezTo>
                    <a:pt x="24041" y="53586"/>
                    <a:pt x="24167" y="53607"/>
                    <a:pt x="24271" y="53607"/>
                  </a:cubicBezTo>
                  <a:cubicBezTo>
                    <a:pt x="24460" y="53648"/>
                    <a:pt x="24690" y="53376"/>
                    <a:pt x="24690" y="53188"/>
                  </a:cubicBezTo>
                  <a:cubicBezTo>
                    <a:pt x="24669" y="52979"/>
                    <a:pt x="24564" y="52853"/>
                    <a:pt x="24355" y="52853"/>
                  </a:cubicBezTo>
                  <a:cubicBezTo>
                    <a:pt x="23853" y="52874"/>
                    <a:pt x="23435" y="52623"/>
                    <a:pt x="22974" y="52456"/>
                  </a:cubicBezTo>
                  <a:cubicBezTo>
                    <a:pt x="22765" y="52414"/>
                    <a:pt x="22639" y="52456"/>
                    <a:pt x="22472" y="52707"/>
                  </a:cubicBezTo>
                  <a:close/>
                  <a:moveTo>
                    <a:pt x="23497" y="51723"/>
                  </a:moveTo>
                  <a:cubicBezTo>
                    <a:pt x="23832" y="51912"/>
                    <a:pt x="24083" y="52142"/>
                    <a:pt x="24460" y="51891"/>
                  </a:cubicBezTo>
                  <a:cubicBezTo>
                    <a:pt x="24418" y="51682"/>
                    <a:pt x="24376" y="51451"/>
                    <a:pt x="24334" y="51242"/>
                  </a:cubicBezTo>
                  <a:cubicBezTo>
                    <a:pt x="23937" y="51263"/>
                    <a:pt x="23707" y="51389"/>
                    <a:pt x="23497" y="51723"/>
                  </a:cubicBezTo>
                  <a:close/>
                  <a:moveTo>
                    <a:pt x="12596" y="62792"/>
                  </a:moveTo>
                  <a:lnTo>
                    <a:pt x="12596" y="62750"/>
                  </a:lnTo>
                  <a:lnTo>
                    <a:pt x="12199" y="62750"/>
                  </a:lnTo>
                  <a:lnTo>
                    <a:pt x="12199" y="6279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7" name="Google Shape;380;p37">
              <a:extLst>
                <a:ext uri="{FF2B5EF4-FFF2-40B4-BE49-F238E27FC236}">
                  <a16:creationId xmlns:a16="http://schemas.microsoft.com/office/drawing/2014/main" id="{16365E08-312E-6349-5005-D0259BCC3A7A}"/>
                </a:ext>
              </a:extLst>
            </p:cNvPr>
            <p:cNvSpPr/>
            <p:nvPr/>
          </p:nvSpPr>
          <p:spPr>
            <a:xfrm>
              <a:off x="-1599125" y="1614225"/>
              <a:ext cx="429475" cy="219725"/>
            </a:xfrm>
            <a:custGeom>
              <a:avLst/>
              <a:gdLst/>
              <a:ahLst/>
              <a:cxnLst/>
              <a:rect l="l" t="t" r="r" b="b"/>
              <a:pathLst>
                <a:path w="17179" h="8789" extrusionOk="0">
                  <a:moveTo>
                    <a:pt x="16970" y="5482"/>
                  </a:moveTo>
                  <a:cubicBezTo>
                    <a:pt x="17179" y="5671"/>
                    <a:pt x="17158" y="5859"/>
                    <a:pt x="17012" y="5985"/>
                  </a:cubicBezTo>
                  <a:cubicBezTo>
                    <a:pt x="16740" y="6299"/>
                    <a:pt x="16447" y="6591"/>
                    <a:pt x="16237" y="6947"/>
                  </a:cubicBezTo>
                  <a:cubicBezTo>
                    <a:pt x="16237" y="6989"/>
                    <a:pt x="16216" y="7010"/>
                    <a:pt x="16175" y="7010"/>
                  </a:cubicBezTo>
                  <a:cubicBezTo>
                    <a:pt x="15170" y="7575"/>
                    <a:pt x="14291" y="8412"/>
                    <a:pt x="13120" y="8705"/>
                  </a:cubicBezTo>
                  <a:cubicBezTo>
                    <a:pt x="12911" y="8747"/>
                    <a:pt x="12701" y="8788"/>
                    <a:pt x="12492" y="8788"/>
                  </a:cubicBezTo>
                  <a:lnTo>
                    <a:pt x="7701" y="8788"/>
                  </a:lnTo>
                  <a:cubicBezTo>
                    <a:pt x="7449" y="8788"/>
                    <a:pt x="7157" y="8747"/>
                    <a:pt x="6885" y="8684"/>
                  </a:cubicBezTo>
                  <a:cubicBezTo>
                    <a:pt x="6529" y="8579"/>
                    <a:pt x="6131" y="8516"/>
                    <a:pt x="5755" y="8495"/>
                  </a:cubicBezTo>
                  <a:cubicBezTo>
                    <a:pt x="5399" y="8475"/>
                    <a:pt x="5043" y="8349"/>
                    <a:pt x="4708" y="8203"/>
                  </a:cubicBezTo>
                  <a:cubicBezTo>
                    <a:pt x="4353" y="8077"/>
                    <a:pt x="4039" y="7889"/>
                    <a:pt x="3725" y="7742"/>
                  </a:cubicBezTo>
                  <a:cubicBezTo>
                    <a:pt x="3160" y="7470"/>
                    <a:pt x="2763" y="7115"/>
                    <a:pt x="2365" y="6591"/>
                  </a:cubicBezTo>
                  <a:cubicBezTo>
                    <a:pt x="1905" y="5964"/>
                    <a:pt x="1403" y="5357"/>
                    <a:pt x="984" y="4708"/>
                  </a:cubicBezTo>
                  <a:cubicBezTo>
                    <a:pt x="231" y="3558"/>
                    <a:pt x="1" y="2281"/>
                    <a:pt x="126" y="921"/>
                  </a:cubicBezTo>
                  <a:cubicBezTo>
                    <a:pt x="147" y="565"/>
                    <a:pt x="356" y="314"/>
                    <a:pt x="566" y="42"/>
                  </a:cubicBezTo>
                  <a:cubicBezTo>
                    <a:pt x="628" y="1"/>
                    <a:pt x="754" y="1"/>
                    <a:pt x="796" y="1"/>
                  </a:cubicBezTo>
                  <a:cubicBezTo>
                    <a:pt x="879" y="21"/>
                    <a:pt x="963" y="105"/>
                    <a:pt x="984" y="189"/>
                  </a:cubicBezTo>
                  <a:cubicBezTo>
                    <a:pt x="1005" y="293"/>
                    <a:pt x="1005" y="419"/>
                    <a:pt x="984" y="524"/>
                  </a:cubicBezTo>
                  <a:cubicBezTo>
                    <a:pt x="545" y="1779"/>
                    <a:pt x="963" y="2909"/>
                    <a:pt x="1507" y="3976"/>
                  </a:cubicBezTo>
                  <a:cubicBezTo>
                    <a:pt x="2009" y="4918"/>
                    <a:pt x="2784" y="5650"/>
                    <a:pt x="3411" y="6487"/>
                  </a:cubicBezTo>
                  <a:cubicBezTo>
                    <a:pt x="3495" y="6571"/>
                    <a:pt x="3600" y="6633"/>
                    <a:pt x="3704" y="6696"/>
                  </a:cubicBezTo>
                  <a:cubicBezTo>
                    <a:pt x="4206" y="6926"/>
                    <a:pt x="4667" y="7156"/>
                    <a:pt x="5169" y="7366"/>
                  </a:cubicBezTo>
                  <a:cubicBezTo>
                    <a:pt x="5273" y="7428"/>
                    <a:pt x="5399" y="7470"/>
                    <a:pt x="5504" y="7470"/>
                  </a:cubicBezTo>
                  <a:cubicBezTo>
                    <a:pt x="6320" y="7575"/>
                    <a:pt x="7115" y="7742"/>
                    <a:pt x="7910" y="7763"/>
                  </a:cubicBezTo>
                  <a:cubicBezTo>
                    <a:pt x="9333" y="7826"/>
                    <a:pt x="10734" y="7763"/>
                    <a:pt x="12157" y="7763"/>
                  </a:cubicBezTo>
                  <a:cubicBezTo>
                    <a:pt x="12973" y="7763"/>
                    <a:pt x="13664" y="7470"/>
                    <a:pt x="14291" y="6989"/>
                  </a:cubicBezTo>
                  <a:cubicBezTo>
                    <a:pt x="14480" y="6822"/>
                    <a:pt x="14689" y="6696"/>
                    <a:pt x="14898" y="6591"/>
                  </a:cubicBezTo>
                  <a:cubicBezTo>
                    <a:pt x="15233" y="6403"/>
                    <a:pt x="15589" y="6257"/>
                    <a:pt x="15819" y="5901"/>
                  </a:cubicBezTo>
                  <a:cubicBezTo>
                    <a:pt x="16133" y="5629"/>
                    <a:pt x="16593" y="5566"/>
                    <a:pt x="16970" y="54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8" name="Google Shape;381;p37">
              <a:extLst>
                <a:ext uri="{FF2B5EF4-FFF2-40B4-BE49-F238E27FC236}">
                  <a16:creationId xmlns:a16="http://schemas.microsoft.com/office/drawing/2014/main" id="{5284C091-3BB9-EB0B-98B0-67DFC51C2CCF}"/>
                </a:ext>
              </a:extLst>
            </p:cNvPr>
            <p:cNvSpPr/>
            <p:nvPr/>
          </p:nvSpPr>
          <p:spPr>
            <a:xfrm>
              <a:off x="-1261200" y="1599050"/>
              <a:ext cx="39250" cy="46575"/>
            </a:xfrm>
            <a:custGeom>
              <a:avLst/>
              <a:gdLst/>
              <a:ahLst/>
              <a:cxnLst/>
              <a:rect l="l" t="t" r="r" b="b"/>
              <a:pathLst>
                <a:path w="1570" h="1863" extrusionOk="0">
                  <a:moveTo>
                    <a:pt x="1570" y="817"/>
                  </a:moveTo>
                  <a:cubicBezTo>
                    <a:pt x="1570" y="1361"/>
                    <a:pt x="1235" y="1758"/>
                    <a:pt x="774" y="1842"/>
                  </a:cubicBezTo>
                  <a:cubicBezTo>
                    <a:pt x="523" y="1863"/>
                    <a:pt x="314" y="1800"/>
                    <a:pt x="147" y="1570"/>
                  </a:cubicBezTo>
                  <a:cubicBezTo>
                    <a:pt x="21" y="1382"/>
                    <a:pt x="0" y="1152"/>
                    <a:pt x="105" y="963"/>
                  </a:cubicBezTo>
                  <a:cubicBezTo>
                    <a:pt x="293" y="712"/>
                    <a:pt x="502" y="440"/>
                    <a:pt x="754" y="231"/>
                  </a:cubicBezTo>
                  <a:cubicBezTo>
                    <a:pt x="1046" y="1"/>
                    <a:pt x="1402" y="147"/>
                    <a:pt x="1507" y="524"/>
                  </a:cubicBezTo>
                  <a:cubicBezTo>
                    <a:pt x="1549" y="628"/>
                    <a:pt x="1549" y="733"/>
                    <a:pt x="1570" y="8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9" name="Google Shape;382;p37">
              <a:extLst>
                <a:ext uri="{FF2B5EF4-FFF2-40B4-BE49-F238E27FC236}">
                  <a16:creationId xmlns:a16="http://schemas.microsoft.com/office/drawing/2014/main" id="{343F54EA-368E-9ED8-3975-4EE30A411327}"/>
                </a:ext>
              </a:extLst>
            </p:cNvPr>
            <p:cNvSpPr/>
            <p:nvPr/>
          </p:nvSpPr>
          <p:spPr>
            <a:xfrm>
              <a:off x="-1527450" y="1533150"/>
              <a:ext cx="41350" cy="38725"/>
            </a:xfrm>
            <a:custGeom>
              <a:avLst/>
              <a:gdLst/>
              <a:ahLst/>
              <a:cxnLst/>
              <a:rect l="l" t="t" r="r" b="b"/>
              <a:pathLst>
                <a:path w="1654" h="1549" extrusionOk="0">
                  <a:moveTo>
                    <a:pt x="649" y="21"/>
                  </a:moveTo>
                  <a:cubicBezTo>
                    <a:pt x="1151" y="0"/>
                    <a:pt x="1402" y="84"/>
                    <a:pt x="1507" y="356"/>
                  </a:cubicBezTo>
                  <a:cubicBezTo>
                    <a:pt x="1611" y="649"/>
                    <a:pt x="1653" y="963"/>
                    <a:pt x="1465" y="1235"/>
                  </a:cubicBezTo>
                  <a:cubicBezTo>
                    <a:pt x="1381" y="1339"/>
                    <a:pt x="1235" y="1402"/>
                    <a:pt x="1088" y="1444"/>
                  </a:cubicBezTo>
                  <a:cubicBezTo>
                    <a:pt x="461" y="1549"/>
                    <a:pt x="0" y="1130"/>
                    <a:pt x="0" y="461"/>
                  </a:cubicBezTo>
                  <a:cubicBezTo>
                    <a:pt x="0" y="356"/>
                    <a:pt x="126" y="189"/>
                    <a:pt x="230" y="126"/>
                  </a:cubicBezTo>
                  <a:cubicBezTo>
                    <a:pt x="440" y="21"/>
                    <a:pt x="649" y="21"/>
                    <a:pt x="649" y="2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383;p37">
              <a:extLst>
                <a:ext uri="{FF2B5EF4-FFF2-40B4-BE49-F238E27FC236}">
                  <a16:creationId xmlns:a16="http://schemas.microsoft.com/office/drawing/2014/main" id="{DBF252BF-08C7-566E-889F-F7075B23E07C}"/>
                </a:ext>
              </a:extLst>
            </p:cNvPr>
            <p:cNvSpPr/>
            <p:nvPr/>
          </p:nvSpPr>
          <p:spPr>
            <a:xfrm flipH="1">
              <a:off x="-590075" y="1442125"/>
              <a:ext cx="257900" cy="310750"/>
            </a:xfrm>
            <a:custGeom>
              <a:avLst/>
              <a:gdLst/>
              <a:ahLst/>
              <a:cxnLst/>
              <a:rect l="l" t="t" r="r" b="b"/>
              <a:pathLst>
                <a:path w="10316" h="12430" extrusionOk="0">
                  <a:moveTo>
                    <a:pt x="4624" y="168"/>
                  </a:moveTo>
                  <a:cubicBezTo>
                    <a:pt x="3934" y="1110"/>
                    <a:pt x="3453" y="2114"/>
                    <a:pt x="3118" y="3223"/>
                  </a:cubicBezTo>
                  <a:cubicBezTo>
                    <a:pt x="3034" y="3516"/>
                    <a:pt x="2929" y="3830"/>
                    <a:pt x="2929" y="4144"/>
                  </a:cubicBezTo>
                  <a:cubicBezTo>
                    <a:pt x="2909" y="5294"/>
                    <a:pt x="2909" y="6403"/>
                    <a:pt x="2888" y="7554"/>
                  </a:cubicBezTo>
                  <a:cubicBezTo>
                    <a:pt x="2888" y="7993"/>
                    <a:pt x="2992" y="8370"/>
                    <a:pt x="3327" y="8663"/>
                  </a:cubicBezTo>
                  <a:cubicBezTo>
                    <a:pt x="3536" y="8830"/>
                    <a:pt x="3725" y="9040"/>
                    <a:pt x="3892" y="9228"/>
                  </a:cubicBezTo>
                  <a:cubicBezTo>
                    <a:pt x="4352" y="9730"/>
                    <a:pt x="4813" y="10170"/>
                    <a:pt x="5566" y="10065"/>
                  </a:cubicBezTo>
                  <a:cubicBezTo>
                    <a:pt x="5629" y="10065"/>
                    <a:pt x="5712" y="10065"/>
                    <a:pt x="5775" y="10086"/>
                  </a:cubicBezTo>
                  <a:cubicBezTo>
                    <a:pt x="7114" y="10609"/>
                    <a:pt x="8432" y="10462"/>
                    <a:pt x="9730" y="9960"/>
                  </a:cubicBezTo>
                  <a:cubicBezTo>
                    <a:pt x="9855" y="9918"/>
                    <a:pt x="10002" y="9877"/>
                    <a:pt x="10127" y="9835"/>
                  </a:cubicBezTo>
                  <a:cubicBezTo>
                    <a:pt x="10148" y="9835"/>
                    <a:pt x="10169" y="9835"/>
                    <a:pt x="10315" y="9877"/>
                  </a:cubicBezTo>
                  <a:cubicBezTo>
                    <a:pt x="10211" y="9981"/>
                    <a:pt x="10148" y="10086"/>
                    <a:pt x="10064" y="10149"/>
                  </a:cubicBezTo>
                  <a:cubicBezTo>
                    <a:pt x="9018" y="10902"/>
                    <a:pt x="7867" y="11446"/>
                    <a:pt x="6696" y="11948"/>
                  </a:cubicBezTo>
                  <a:cubicBezTo>
                    <a:pt x="5838" y="12325"/>
                    <a:pt x="4896" y="12429"/>
                    <a:pt x="3955" y="12157"/>
                  </a:cubicBezTo>
                  <a:cubicBezTo>
                    <a:pt x="3515" y="12032"/>
                    <a:pt x="3097" y="11948"/>
                    <a:pt x="2637" y="11843"/>
                  </a:cubicBezTo>
                  <a:cubicBezTo>
                    <a:pt x="1988" y="11697"/>
                    <a:pt x="1444" y="11341"/>
                    <a:pt x="1067" y="10755"/>
                  </a:cubicBezTo>
                  <a:cubicBezTo>
                    <a:pt x="712" y="10170"/>
                    <a:pt x="230" y="9646"/>
                    <a:pt x="105" y="8914"/>
                  </a:cubicBezTo>
                  <a:cubicBezTo>
                    <a:pt x="84" y="8684"/>
                    <a:pt x="0" y="8454"/>
                    <a:pt x="21" y="8224"/>
                  </a:cubicBezTo>
                  <a:cubicBezTo>
                    <a:pt x="168" y="6696"/>
                    <a:pt x="272" y="5148"/>
                    <a:pt x="795" y="3725"/>
                  </a:cubicBezTo>
                  <a:cubicBezTo>
                    <a:pt x="1318" y="2260"/>
                    <a:pt x="2260" y="1047"/>
                    <a:pt x="3620" y="231"/>
                  </a:cubicBezTo>
                  <a:cubicBezTo>
                    <a:pt x="3955" y="84"/>
                    <a:pt x="4269" y="1"/>
                    <a:pt x="4624" y="16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384;p37">
              <a:extLst>
                <a:ext uri="{FF2B5EF4-FFF2-40B4-BE49-F238E27FC236}">
                  <a16:creationId xmlns:a16="http://schemas.microsoft.com/office/drawing/2014/main" id="{346B707C-44A2-7FB1-9F76-A7589041C76E}"/>
                </a:ext>
              </a:extLst>
            </p:cNvPr>
            <p:cNvSpPr/>
            <p:nvPr/>
          </p:nvSpPr>
          <p:spPr>
            <a:xfrm flipH="1">
              <a:off x="-640300" y="1431675"/>
              <a:ext cx="339000" cy="350475"/>
            </a:xfrm>
            <a:custGeom>
              <a:avLst/>
              <a:gdLst/>
              <a:ahLst/>
              <a:cxnLst/>
              <a:rect l="l" t="t" r="r" b="b"/>
              <a:pathLst>
                <a:path w="13560" h="14019" extrusionOk="0">
                  <a:moveTo>
                    <a:pt x="7324" y="523"/>
                  </a:moveTo>
                  <a:cubicBezTo>
                    <a:pt x="6424" y="1172"/>
                    <a:pt x="6382" y="1214"/>
                    <a:pt x="6006" y="2197"/>
                  </a:cubicBezTo>
                  <a:cubicBezTo>
                    <a:pt x="5524" y="3327"/>
                    <a:pt x="5169" y="4478"/>
                    <a:pt x="5273" y="5733"/>
                  </a:cubicBezTo>
                  <a:cubicBezTo>
                    <a:pt x="5315" y="6298"/>
                    <a:pt x="5294" y="6905"/>
                    <a:pt x="5273" y="7512"/>
                  </a:cubicBezTo>
                  <a:cubicBezTo>
                    <a:pt x="5232" y="7930"/>
                    <a:pt x="5336" y="8244"/>
                    <a:pt x="5692" y="8537"/>
                  </a:cubicBezTo>
                  <a:cubicBezTo>
                    <a:pt x="5901" y="8704"/>
                    <a:pt x="6068" y="8914"/>
                    <a:pt x="6278" y="9102"/>
                  </a:cubicBezTo>
                  <a:cubicBezTo>
                    <a:pt x="6382" y="9186"/>
                    <a:pt x="6529" y="9290"/>
                    <a:pt x="6633" y="9311"/>
                  </a:cubicBezTo>
                  <a:cubicBezTo>
                    <a:pt x="7575" y="9437"/>
                    <a:pt x="8517" y="9834"/>
                    <a:pt x="9479" y="9625"/>
                  </a:cubicBezTo>
                  <a:cubicBezTo>
                    <a:pt x="10211" y="9479"/>
                    <a:pt x="10923" y="9186"/>
                    <a:pt x="11634" y="8976"/>
                  </a:cubicBezTo>
                  <a:cubicBezTo>
                    <a:pt x="12136" y="8809"/>
                    <a:pt x="12639" y="8663"/>
                    <a:pt x="13141" y="8537"/>
                  </a:cubicBezTo>
                  <a:cubicBezTo>
                    <a:pt x="13245" y="8495"/>
                    <a:pt x="13371" y="8579"/>
                    <a:pt x="13559" y="8600"/>
                  </a:cubicBezTo>
                  <a:cubicBezTo>
                    <a:pt x="13329" y="9792"/>
                    <a:pt x="12722" y="10671"/>
                    <a:pt x="11927" y="11466"/>
                  </a:cubicBezTo>
                  <a:cubicBezTo>
                    <a:pt x="11383" y="12010"/>
                    <a:pt x="10776" y="12450"/>
                    <a:pt x="10065" y="12764"/>
                  </a:cubicBezTo>
                  <a:cubicBezTo>
                    <a:pt x="9270" y="13119"/>
                    <a:pt x="8496" y="13621"/>
                    <a:pt x="7596" y="13810"/>
                  </a:cubicBezTo>
                  <a:cubicBezTo>
                    <a:pt x="7073" y="13914"/>
                    <a:pt x="6571" y="14019"/>
                    <a:pt x="6048" y="13977"/>
                  </a:cubicBezTo>
                  <a:cubicBezTo>
                    <a:pt x="4771" y="13810"/>
                    <a:pt x="3516" y="13601"/>
                    <a:pt x="2386" y="12952"/>
                  </a:cubicBezTo>
                  <a:cubicBezTo>
                    <a:pt x="1988" y="12722"/>
                    <a:pt x="1654" y="12429"/>
                    <a:pt x="1423" y="12031"/>
                  </a:cubicBezTo>
                  <a:cubicBezTo>
                    <a:pt x="1172" y="11634"/>
                    <a:pt x="900" y="11299"/>
                    <a:pt x="691" y="10901"/>
                  </a:cubicBezTo>
                  <a:cubicBezTo>
                    <a:pt x="210" y="10127"/>
                    <a:pt x="1" y="9269"/>
                    <a:pt x="126" y="8328"/>
                  </a:cubicBezTo>
                  <a:cubicBezTo>
                    <a:pt x="294" y="6926"/>
                    <a:pt x="503" y="5566"/>
                    <a:pt x="900" y="4248"/>
                  </a:cubicBezTo>
                  <a:cubicBezTo>
                    <a:pt x="1047" y="3745"/>
                    <a:pt x="1214" y="3264"/>
                    <a:pt x="1549" y="2846"/>
                  </a:cubicBezTo>
                  <a:cubicBezTo>
                    <a:pt x="1779" y="2574"/>
                    <a:pt x="1988" y="2218"/>
                    <a:pt x="2198" y="1904"/>
                  </a:cubicBezTo>
                  <a:cubicBezTo>
                    <a:pt x="2595" y="1339"/>
                    <a:pt x="3139" y="921"/>
                    <a:pt x="3746" y="544"/>
                  </a:cubicBezTo>
                  <a:cubicBezTo>
                    <a:pt x="4562" y="21"/>
                    <a:pt x="5441" y="0"/>
                    <a:pt x="6341" y="84"/>
                  </a:cubicBezTo>
                  <a:cubicBezTo>
                    <a:pt x="6445" y="84"/>
                    <a:pt x="6550" y="105"/>
                    <a:pt x="6613" y="168"/>
                  </a:cubicBezTo>
                  <a:cubicBezTo>
                    <a:pt x="6843" y="230"/>
                    <a:pt x="7052" y="377"/>
                    <a:pt x="7324" y="523"/>
                  </a:cubicBezTo>
                  <a:close/>
                  <a:moveTo>
                    <a:pt x="5859" y="586"/>
                  </a:moveTo>
                  <a:cubicBezTo>
                    <a:pt x="5483" y="419"/>
                    <a:pt x="5169" y="481"/>
                    <a:pt x="4876" y="649"/>
                  </a:cubicBezTo>
                  <a:cubicBezTo>
                    <a:pt x="3516" y="1486"/>
                    <a:pt x="2595" y="2699"/>
                    <a:pt x="2051" y="4143"/>
                  </a:cubicBezTo>
                  <a:cubicBezTo>
                    <a:pt x="1528" y="5566"/>
                    <a:pt x="1403" y="7114"/>
                    <a:pt x="1298" y="8642"/>
                  </a:cubicBezTo>
                  <a:cubicBezTo>
                    <a:pt x="1256" y="8872"/>
                    <a:pt x="1340" y="9102"/>
                    <a:pt x="1361" y="9332"/>
                  </a:cubicBezTo>
                  <a:cubicBezTo>
                    <a:pt x="1465" y="10044"/>
                    <a:pt x="1967" y="10567"/>
                    <a:pt x="2344" y="11173"/>
                  </a:cubicBezTo>
                  <a:cubicBezTo>
                    <a:pt x="2700" y="11780"/>
                    <a:pt x="3244" y="12115"/>
                    <a:pt x="3913" y="12261"/>
                  </a:cubicBezTo>
                  <a:cubicBezTo>
                    <a:pt x="4353" y="12366"/>
                    <a:pt x="4792" y="12471"/>
                    <a:pt x="5211" y="12575"/>
                  </a:cubicBezTo>
                  <a:cubicBezTo>
                    <a:pt x="6152" y="12847"/>
                    <a:pt x="7094" y="12764"/>
                    <a:pt x="7952" y="12366"/>
                  </a:cubicBezTo>
                  <a:cubicBezTo>
                    <a:pt x="9144" y="11864"/>
                    <a:pt x="10295" y="11299"/>
                    <a:pt x="11341" y="10567"/>
                  </a:cubicBezTo>
                  <a:cubicBezTo>
                    <a:pt x="11404" y="10504"/>
                    <a:pt x="11467" y="10399"/>
                    <a:pt x="11571" y="10295"/>
                  </a:cubicBezTo>
                  <a:cubicBezTo>
                    <a:pt x="11467" y="10274"/>
                    <a:pt x="11404" y="10253"/>
                    <a:pt x="11383" y="10253"/>
                  </a:cubicBezTo>
                  <a:cubicBezTo>
                    <a:pt x="11258" y="10274"/>
                    <a:pt x="11132" y="10336"/>
                    <a:pt x="10986" y="10378"/>
                  </a:cubicBezTo>
                  <a:cubicBezTo>
                    <a:pt x="9688" y="10880"/>
                    <a:pt x="8370" y="11027"/>
                    <a:pt x="7052" y="10504"/>
                  </a:cubicBezTo>
                  <a:cubicBezTo>
                    <a:pt x="6989" y="10483"/>
                    <a:pt x="6905" y="10462"/>
                    <a:pt x="6843" y="10483"/>
                  </a:cubicBezTo>
                  <a:cubicBezTo>
                    <a:pt x="6068" y="10588"/>
                    <a:pt x="5608" y="10148"/>
                    <a:pt x="5169" y="9646"/>
                  </a:cubicBezTo>
                  <a:cubicBezTo>
                    <a:pt x="4980" y="9437"/>
                    <a:pt x="4792" y="9269"/>
                    <a:pt x="4583" y="9081"/>
                  </a:cubicBezTo>
                  <a:cubicBezTo>
                    <a:pt x="4248" y="8788"/>
                    <a:pt x="4123" y="8432"/>
                    <a:pt x="4144" y="7972"/>
                  </a:cubicBezTo>
                  <a:cubicBezTo>
                    <a:pt x="4164" y="6821"/>
                    <a:pt x="4144" y="5712"/>
                    <a:pt x="4185" y="4562"/>
                  </a:cubicBezTo>
                  <a:cubicBezTo>
                    <a:pt x="4185" y="4248"/>
                    <a:pt x="4290" y="3955"/>
                    <a:pt x="4374" y="3641"/>
                  </a:cubicBezTo>
                  <a:cubicBezTo>
                    <a:pt x="4688" y="2532"/>
                    <a:pt x="5190" y="1528"/>
                    <a:pt x="5859" y="58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3F365412-2975-D088-E5FD-0BFA7208D89F}"/>
              </a:ext>
            </a:extLst>
          </p:cNvPr>
          <p:cNvSpPr txBox="1"/>
          <p:nvPr/>
        </p:nvSpPr>
        <p:spPr>
          <a:xfrm>
            <a:off x="7592267" y="2171957"/>
            <a:ext cx="39614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800" b="1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TIÊU CHÍ THÀNH CÔNG</a:t>
            </a:r>
          </a:p>
          <a:p>
            <a:pPr marL="514350" indent="-514350">
              <a:buAutoNum type="arabicPeriod"/>
              <a:defRPr/>
            </a:pP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HS ghi nhớ được tài khoản </a:t>
            </a:r>
          </a:p>
          <a:p>
            <a:pPr marL="514350" indent="-514350">
              <a:buAutoNum type="arabicPeriod"/>
              <a:defRPr/>
            </a:pP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Đăng nhập được vào Tynker</a:t>
            </a:r>
          </a:p>
          <a:p>
            <a:pPr marL="514350" indent="-514350">
              <a:buAutoNum type="arabicPeriod"/>
              <a:defRPr/>
            </a:pP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Chọn được nhân vật</a:t>
            </a:r>
          </a:p>
          <a:p>
            <a:pPr marL="514350" indent="-514350">
              <a:buAutoNum type="arabicPeriod"/>
              <a:defRPr/>
            </a:pPr>
            <a:endParaRPr lang="en-US" sz="2800" b="1" dirty="0">
              <a:solidFill>
                <a:srgbClr val="FF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2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C68C55-B6BD-CA43-9FFD-7ED6D5028FAD}"/>
              </a:ext>
            </a:extLst>
          </p:cNvPr>
          <p:cNvSpPr txBox="1"/>
          <p:nvPr/>
        </p:nvSpPr>
        <p:spPr>
          <a:xfrm>
            <a:off x="1884897" y="347115"/>
            <a:ext cx="10446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9C0000"/>
                </a:solidFill>
              </a:rPr>
              <a:t>HƯỚNG DẪN VỀ NHÀ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74483-0E77-4A9B-B5F0-7569AD8D525C}"/>
              </a:ext>
            </a:extLst>
          </p:cNvPr>
          <p:cNvSpPr/>
          <p:nvPr/>
        </p:nvSpPr>
        <p:spPr>
          <a:xfrm>
            <a:off x="423378" y="1846729"/>
            <a:ext cx="11030686" cy="399825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>
              <a:spcAft>
                <a:spcPts val="1600"/>
              </a:spcAft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Truy </a:t>
            </a:r>
            <a:r>
              <a:rPr lang="en-US" sz="3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cập LMS để học bài</a:t>
            </a:r>
            <a:endParaRPr lang="en-US" sz="3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indent="-742950">
              <a:spcAft>
                <a:spcPts val="800"/>
              </a:spcAft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Thực hiện đăng nhập với tài </a:t>
            </a:r>
            <a:r>
              <a:rPr lang="en-US" sz="3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khoản Student trên Tynker.com</a:t>
            </a:r>
            <a:endParaRPr lang="en-US" sz="3600" dirty="0">
              <a:solidFill>
                <a:schemeClr val="tx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742950" indent="-742950">
              <a:buFont typeface="+mj-lt"/>
              <a:buAutoNum type="arabicPeriod"/>
              <a:defRPr/>
            </a:pPr>
            <a:r>
              <a:rPr lang="en-US" sz="360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Truy cập lớp học, hoàn thành dự án 1 </a:t>
            </a:r>
            <a:r>
              <a:rPr lang="en-US" sz="36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gồm 2 nhân vật và sân khấu phù hợp</a:t>
            </a:r>
          </a:p>
          <a:p>
            <a:pPr marL="742950" indent="-742950">
              <a:buFont typeface="+mj-lt"/>
              <a:buAutoNum type="arabicPeriod"/>
              <a:defRPr/>
            </a:pPr>
            <a:r>
              <a:rPr lang="en-US" sz="3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Tạo chuyển động đơn giản cho nhân vật</a:t>
            </a:r>
          </a:p>
        </p:txBody>
      </p:sp>
    </p:spTree>
    <p:extLst>
      <p:ext uri="{BB962C8B-B14F-4D97-AF65-F5344CB8AC3E}">
        <p14:creationId xmlns:p14="http://schemas.microsoft.com/office/powerpoint/2010/main" val="2829288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484;p105"/>
          <p:cNvSpPr txBox="1">
            <a:spLocks/>
          </p:cNvSpPr>
          <p:nvPr/>
        </p:nvSpPr>
        <p:spPr>
          <a:xfrm>
            <a:off x="951000" y="530532"/>
            <a:ext cx="102900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taatliches"/>
              <a:buNone/>
              <a:defRPr sz="3200" b="1" i="0" u="none" strike="noStrike" cap="none">
                <a:solidFill>
                  <a:schemeClr val="lt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800">
                <a:latin typeface="Cambria" panose="02040503050406030204" pitchFamily="18" charset="0"/>
                <a:ea typeface="Cambria" panose="02040503050406030204" pitchFamily="18" charset="0"/>
              </a:rPr>
              <a:t>GÓC CHIA SẺ</a:t>
            </a:r>
            <a:endParaRPr lang="en-US" sz="4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D222DD-0B37-496A-832D-5BC105AD8D06}"/>
              </a:ext>
            </a:extLst>
          </p:cNvPr>
          <p:cNvSpPr/>
          <p:nvPr/>
        </p:nvSpPr>
        <p:spPr>
          <a:xfrm>
            <a:off x="391887" y="1944915"/>
            <a:ext cx="9173028" cy="1814285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sz="1400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D027E60-44BC-4BDD-9009-317C0A68E879}"/>
              </a:ext>
            </a:extLst>
          </p:cNvPr>
          <p:cNvGrpSpPr/>
          <p:nvPr/>
        </p:nvGrpSpPr>
        <p:grpSpPr>
          <a:xfrm>
            <a:off x="1348824" y="1753824"/>
            <a:ext cx="9494352" cy="2066932"/>
            <a:chOff x="1246219" y="1753824"/>
            <a:chExt cx="9494352" cy="2066932"/>
          </a:xfrm>
        </p:grpSpPr>
        <p:sp>
          <p:nvSpPr>
            <p:cNvPr id="13" name="Rectangle 12"/>
            <p:cNvSpPr/>
            <p:nvPr/>
          </p:nvSpPr>
          <p:spPr>
            <a:xfrm>
              <a:off x="1567543" y="2097207"/>
              <a:ext cx="9056915" cy="1723549"/>
            </a:xfrm>
            <a:prstGeom prst="rect">
              <a:avLst/>
            </a:prstGeom>
            <a:solidFill>
              <a:srgbClr val="CF215B"/>
            </a:solidFill>
          </p:spPr>
          <p:txBody>
            <a:bodyPr wrap="square" anchor="ctr">
              <a:spAutoFit/>
            </a:bodyPr>
            <a:lstStyle/>
            <a:p>
              <a:pPr algn="ctr" defTabSz="914377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điều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con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đã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học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được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</a:t>
              </a:r>
            </a:p>
            <a:p>
              <a:pPr algn="ctr" defTabSz="914377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01 điều con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cần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làm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tốt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hơn</a:t>
              </a:r>
              <a:r>
                <a:rPr lang="en-US" sz="4800" b="1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? 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F99799-ADD3-4BA0-AAB3-E6006CCCC14C}"/>
                </a:ext>
              </a:extLst>
            </p:cNvPr>
            <p:cNvSpPr/>
            <p:nvPr/>
          </p:nvSpPr>
          <p:spPr>
            <a:xfrm rot="2653209">
              <a:off x="10506349" y="1753824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0F5495-E3F5-4F15-B158-7FE0253EA43A}"/>
                </a:ext>
              </a:extLst>
            </p:cNvPr>
            <p:cNvSpPr/>
            <p:nvPr/>
          </p:nvSpPr>
          <p:spPr>
            <a:xfrm rot="18804463">
              <a:off x="1427122" y="1860746"/>
              <a:ext cx="234222" cy="5960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>
                <a:defRPr/>
              </a:pPr>
              <a:endParaRPr lang="en-US" sz="1600">
                <a:solidFill>
                  <a:prstClr val="white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1DFF395-B16D-4D5D-A0C9-27718FBB2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79" y="3714000"/>
            <a:ext cx="4214443" cy="3144000"/>
          </a:xfrm>
          <a:prstGeom prst="rect">
            <a:avLst/>
          </a:prstGeom>
        </p:spPr>
      </p:pic>
      <p:grpSp>
        <p:nvGrpSpPr>
          <p:cNvPr id="17" name="Google Shape;1721;p87">
            <a:extLst>
              <a:ext uri="{FF2B5EF4-FFF2-40B4-BE49-F238E27FC236}">
                <a16:creationId xmlns:a16="http://schemas.microsoft.com/office/drawing/2014/main" id="{951F6709-61D9-4C7E-A3B8-05D0D70E5E48}"/>
              </a:ext>
            </a:extLst>
          </p:cNvPr>
          <p:cNvGrpSpPr/>
          <p:nvPr/>
        </p:nvGrpSpPr>
        <p:grpSpPr>
          <a:xfrm>
            <a:off x="10414465" y="4605327"/>
            <a:ext cx="1676153" cy="2099732"/>
            <a:chOff x="2839479" y="401407"/>
            <a:chExt cx="3465036" cy="4340680"/>
          </a:xfrm>
        </p:grpSpPr>
        <p:sp>
          <p:nvSpPr>
            <p:cNvPr id="18" name="Google Shape;1722;p87">
              <a:extLst>
                <a:ext uri="{FF2B5EF4-FFF2-40B4-BE49-F238E27FC236}">
                  <a16:creationId xmlns:a16="http://schemas.microsoft.com/office/drawing/2014/main" id="{441E2BEF-B9EB-4F7B-B517-E64CC6C9B345}"/>
                </a:ext>
              </a:extLst>
            </p:cNvPr>
            <p:cNvSpPr/>
            <p:nvPr/>
          </p:nvSpPr>
          <p:spPr>
            <a:xfrm>
              <a:off x="2984982" y="2802143"/>
              <a:ext cx="3319533" cy="1939945"/>
            </a:xfrm>
            <a:custGeom>
              <a:avLst/>
              <a:gdLst/>
              <a:ahLst/>
              <a:cxnLst/>
              <a:rect l="l" t="t" r="r" b="b"/>
              <a:pathLst>
                <a:path w="29864" h="17453" extrusionOk="0">
                  <a:moveTo>
                    <a:pt x="16343" y="1"/>
                  </a:moveTo>
                  <a:cubicBezTo>
                    <a:pt x="16290" y="1"/>
                    <a:pt x="16236" y="11"/>
                    <a:pt x="16185" y="30"/>
                  </a:cubicBezTo>
                  <a:lnTo>
                    <a:pt x="373" y="6104"/>
                  </a:lnTo>
                  <a:cubicBezTo>
                    <a:pt x="70" y="6221"/>
                    <a:pt x="0" y="6620"/>
                    <a:pt x="249" y="6830"/>
                  </a:cubicBezTo>
                  <a:lnTo>
                    <a:pt x="12181" y="17018"/>
                  </a:lnTo>
                  <a:cubicBezTo>
                    <a:pt x="12181" y="17018"/>
                    <a:pt x="12181" y="17021"/>
                    <a:pt x="12184" y="17021"/>
                  </a:cubicBezTo>
                  <a:lnTo>
                    <a:pt x="12401" y="17207"/>
                  </a:lnTo>
                  <a:cubicBezTo>
                    <a:pt x="12404" y="17207"/>
                    <a:pt x="12404" y="17210"/>
                    <a:pt x="12404" y="17210"/>
                  </a:cubicBezTo>
                  <a:cubicBezTo>
                    <a:pt x="12580" y="17325"/>
                    <a:pt x="12860" y="17452"/>
                    <a:pt x="13247" y="17452"/>
                  </a:cubicBezTo>
                  <a:cubicBezTo>
                    <a:pt x="13330" y="17452"/>
                    <a:pt x="13417" y="17446"/>
                    <a:pt x="13509" y="17434"/>
                  </a:cubicBezTo>
                  <a:cubicBezTo>
                    <a:pt x="13722" y="17403"/>
                    <a:pt x="13965" y="17340"/>
                    <a:pt x="14235" y="17220"/>
                  </a:cubicBezTo>
                  <a:cubicBezTo>
                    <a:pt x="14272" y="17200"/>
                    <a:pt x="14311" y="17184"/>
                    <a:pt x="14351" y="17164"/>
                  </a:cubicBezTo>
                  <a:lnTo>
                    <a:pt x="29554" y="9222"/>
                  </a:lnTo>
                  <a:cubicBezTo>
                    <a:pt x="29847" y="9073"/>
                    <a:pt x="29863" y="8660"/>
                    <a:pt x="29588" y="8484"/>
                  </a:cubicBezTo>
                  <a:lnTo>
                    <a:pt x="16574" y="70"/>
                  </a:lnTo>
                  <a:cubicBezTo>
                    <a:pt x="16504" y="24"/>
                    <a:pt x="16424" y="1"/>
                    <a:pt x="16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" name="Google Shape;1723;p87">
              <a:extLst>
                <a:ext uri="{FF2B5EF4-FFF2-40B4-BE49-F238E27FC236}">
                  <a16:creationId xmlns:a16="http://schemas.microsoft.com/office/drawing/2014/main" id="{56FD937C-1779-4445-87E6-7EA44515C6C9}"/>
                </a:ext>
              </a:extLst>
            </p:cNvPr>
            <p:cNvSpPr/>
            <p:nvPr/>
          </p:nvSpPr>
          <p:spPr>
            <a:xfrm>
              <a:off x="4172462" y="3419945"/>
              <a:ext cx="2075486" cy="1303041"/>
            </a:xfrm>
            <a:custGeom>
              <a:avLst/>
              <a:gdLst/>
              <a:ahLst/>
              <a:cxnLst/>
              <a:rect l="l" t="t" r="r" b="b"/>
              <a:pathLst>
                <a:path w="18672" h="11723" extrusionOk="0">
                  <a:moveTo>
                    <a:pt x="15879" y="0"/>
                  </a:moveTo>
                  <a:lnTo>
                    <a:pt x="15453" y="180"/>
                  </a:lnTo>
                  <a:lnTo>
                    <a:pt x="10487" y="2271"/>
                  </a:lnTo>
                  <a:lnTo>
                    <a:pt x="1624" y="6137"/>
                  </a:lnTo>
                  <a:lnTo>
                    <a:pt x="696" y="6660"/>
                  </a:lnTo>
                  <a:lnTo>
                    <a:pt x="257" y="8082"/>
                  </a:lnTo>
                  <a:lnTo>
                    <a:pt x="0" y="8910"/>
                  </a:lnTo>
                  <a:lnTo>
                    <a:pt x="330" y="9329"/>
                  </a:lnTo>
                  <a:lnTo>
                    <a:pt x="2234" y="11722"/>
                  </a:lnTo>
                  <a:cubicBezTo>
                    <a:pt x="2234" y="11722"/>
                    <a:pt x="2736" y="11456"/>
                    <a:pt x="3565" y="11020"/>
                  </a:cubicBezTo>
                  <a:cubicBezTo>
                    <a:pt x="3664" y="10967"/>
                    <a:pt x="3771" y="10910"/>
                    <a:pt x="3881" y="10853"/>
                  </a:cubicBezTo>
                  <a:cubicBezTo>
                    <a:pt x="7745" y="8810"/>
                    <a:pt x="17197" y="3824"/>
                    <a:pt x="18672" y="3156"/>
                  </a:cubicBezTo>
                  <a:cubicBezTo>
                    <a:pt x="18332" y="2786"/>
                    <a:pt x="18152" y="2357"/>
                    <a:pt x="18066" y="1937"/>
                  </a:cubicBezTo>
                  <a:cubicBezTo>
                    <a:pt x="18066" y="1931"/>
                    <a:pt x="18066" y="1924"/>
                    <a:pt x="18062" y="1921"/>
                  </a:cubicBezTo>
                  <a:cubicBezTo>
                    <a:pt x="17876" y="993"/>
                    <a:pt x="18139" y="123"/>
                    <a:pt x="18139" y="123"/>
                  </a:cubicBezTo>
                  <a:lnTo>
                    <a:pt x="158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" name="Google Shape;1724;p87">
              <a:extLst>
                <a:ext uri="{FF2B5EF4-FFF2-40B4-BE49-F238E27FC236}">
                  <a16:creationId xmlns:a16="http://schemas.microsoft.com/office/drawing/2014/main" id="{89E87061-BF15-4E64-8C2E-E407ECD80A6B}"/>
                </a:ext>
              </a:extLst>
            </p:cNvPr>
            <p:cNvSpPr/>
            <p:nvPr/>
          </p:nvSpPr>
          <p:spPr>
            <a:xfrm>
              <a:off x="4597968" y="4629316"/>
              <a:ext cx="111" cy="11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" name="Google Shape;1725;p87">
              <a:extLst>
                <a:ext uri="{FF2B5EF4-FFF2-40B4-BE49-F238E27FC236}">
                  <a16:creationId xmlns:a16="http://schemas.microsoft.com/office/drawing/2014/main" id="{C56580CB-9253-4E77-AC81-ED4E898B05D8}"/>
                </a:ext>
              </a:extLst>
            </p:cNvPr>
            <p:cNvSpPr/>
            <p:nvPr/>
          </p:nvSpPr>
          <p:spPr>
            <a:xfrm>
              <a:off x="4581628" y="4496485"/>
              <a:ext cx="16451" cy="132938"/>
            </a:xfrm>
            <a:custGeom>
              <a:avLst/>
              <a:gdLst/>
              <a:ahLst/>
              <a:cxnLst/>
              <a:rect l="l" t="t" r="r" b="b"/>
              <a:pathLst>
                <a:path w="148" h="1196" extrusionOk="0">
                  <a:moveTo>
                    <a:pt x="43" y="0"/>
                  </a:moveTo>
                  <a:lnTo>
                    <a:pt x="0" y="24"/>
                  </a:lnTo>
                  <a:lnTo>
                    <a:pt x="147" y="1195"/>
                  </a:lnTo>
                  <a:lnTo>
                    <a:pt x="80" y="433"/>
                  </a:lnTo>
                  <a:cubicBezTo>
                    <a:pt x="70" y="437"/>
                    <a:pt x="63" y="440"/>
                    <a:pt x="54" y="446"/>
                  </a:cubicBezTo>
                  <a:cubicBezTo>
                    <a:pt x="63" y="440"/>
                    <a:pt x="70" y="433"/>
                    <a:pt x="80" y="429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2" name="Google Shape;1726;p87">
              <a:extLst>
                <a:ext uri="{FF2B5EF4-FFF2-40B4-BE49-F238E27FC236}">
                  <a16:creationId xmlns:a16="http://schemas.microsoft.com/office/drawing/2014/main" id="{A5096A1E-B760-4E28-95D5-7ED5F661D383}"/>
                </a:ext>
              </a:extLst>
            </p:cNvPr>
            <p:cNvSpPr/>
            <p:nvPr/>
          </p:nvSpPr>
          <p:spPr>
            <a:xfrm>
              <a:off x="4551616" y="4629316"/>
              <a:ext cx="46463" cy="25899"/>
            </a:xfrm>
            <a:custGeom>
              <a:avLst/>
              <a:gdLst/>
              <a:ahLst/>
              <a:cxnLst/>
              <a:rect l="l" t="t" r="r" b="b"/>
              <a:pathLst>
                <a:path w="418" h="233" extrusionOk="0">
                  <a:moveTo>
                    <a:pt x="417" y="0"/>
                  </a:moveTo>
                  <a:lnTo>
                    <a:pt x="417" y="0"/>
                  </a:lnTo>
                  <a:cubicBezTo>
                    <a:pt x="277" y="77"/>
                    <a:pt x="134" y="150"/>
                    <a:pt x="1" y="220"/>
                  </a:cubicBezTo>
                  <a:lnTo>
                    <a:pt x="1" y="233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rgbClr val="BD566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3" name="Google Shape;1727;p87">
              <a:extLst>
                <a:ext uri="{FF2B5EF4-FFF2-40B4-BE49-F238E27FC236}">
                  <a16:creationId xmlns:a16="http://schemas.microsoft.com/office/drawing/2014/main" id="{2A7BE837-B759-41CA-9F5F-905368C39B72}"/>
                </a:ext>
              </a:extLst>
            </p:cNvPr>
            <p:cNvSpPr/>
            <p:nvPr/>
          </p:nvSpPr>
          <p:spPr>
            <a:xfrm>
              <a:off x="4420674" y="4653770"/>
              <a:ext cx="131052" cy="69248"/>
            </a:xfrm>
            <a:custGeom>
              <a:avLst/>
              <a:gdLst/>
              <a:ahLst/>
              <a:cxnLst/>
              <a:rect l="l" t="t" r="r" b="b"/>
              <a:pathLst>
                <a:path w="1179" h="623" extrusionOk="0">
                  <a:moveTo>
                    <a:pt x="1179" y="0"/>
                  </a:moveTo>
                  <a:cubicBezTo>
                    <a:pt x="552" y="332"/>
                    <a:pt x="139" y="551"/>
                    <a:pt x="30" y="608"/>
                  </a:cubicBezTo>
                  <a:lnTo>
                    <a:pt x="30" y="608"/>
                  </a:lnTo>
                  <a:cubicBezTo>
                    <a:pt x="149" y="546"/>
                    <a:pt x="617" y="298"/>
                    <a:pt x="1179" y="0"/>
                  </a:cubicBezTo>
                  <a:close/>
                  <a:moveTo>
                    <a:pt x="30" y="608"/>
                  </a:moveTo>
                  <a:cubicBezTo>
                    <a:pt x="12" y="617"/>
                    <a:pt x="2" y="622"/>
                    <a:pt x="1" y="622"/>
                  </a:cubicBezTo>
                  <a:cubicBezTo>
                    <a:pt x="2" y="622"/>
                    <a:pt x="12" y="617"/>
                    <a:pt x="30" y="608"/>
                  </a:cubicBezTo>
                  <a:close/>
                </a:path>
              </a:pathLst>
            </a:custGeom>
            <a:solidFill>
              <a:srgbClr val="D25D7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4" name="Google Shape;1728;p87">
              <a:extLst>
                <a:ext uri="{FF2B5EF4-FFF2-40B4-BE49-F238E27FC236}">
                  <a16:creationId xmlns:a16="http://schemas.microsoft.com/office/drawing/2014/main" id="{0E61917D-84BD-4CEF-93ED-2EAEA1CE34D0}"/>
                </a:ext>
              </a:extLst>
            </p:cNvPr>
            <p:cNvSpPr/>
            <p:nvPr/>
          </p:nvSpPr>
          <p:spPr>
            <a:xfrm>
              <a:off x="4172462" y="3526876"/>
              <a:ext cx="2008237" cy="1196112"/>
            </a:xfrm>
            <a:custGeom>
              <a:avLst/>
              <a:gdLst/>
              <a:ahLst/>
              <a:cxnLst/>
              <a:rect l="l" t="t" r="r" b="b"/>
              <a:pathLst>
                <a:path w="18067" h="10761" extrusionOk="0">
                  <a:moveTo>
                    <a:pt x="18002" y="0"/>
                  </a:moveTo>
                  <a:lnTo>
                    <a:pt x="3575" y="7069"/>
                  </a:lnTo>
                  <a:lnTo>
                    <a:pt x="3724" y="8723"/>
                  </a:lnTo>
                  <a:lnTo>
                    <a:pt x="17753" y="1145"/>
                  </a:lnTo>
                  <a:lnTo>
                    <a:pt x="18066" y="975"/>
                  </a:lnTo>
                  <a:cubicBezTo>
                    <a:pt x="18066" y="969"/>
                    <a:pt x="18066" y="962"/>
                    <a:pt x="18062" y="959"/>
                  </a:cubicBezTo>
                  <a:cubicBezTo>
                    <a:pt x="18013" y="713"/>
                    <a:pt x="17996" y="473"/>
                    <a:pt x="17996" y="250"/>
                  </a:cubicBezTo>
                  <a:cubicBezTo>
                    <a:pt x="17996" y="163"/>
                    <a:pt x="17999" y="80"/>
                    <a:pt x="18002" y="0"/>
                  </a:cubicBezTo>
                  <a:close/>
                  <a:moveTo>
                    <a:pt x="523" y="6261"/>
                  </a:moveTo>
                  <a:lnTo>
                    <a:pt x="257" y="7120"/>
                  </a:lnTo>
                  <a:lnTo>
                    <a:pt x="0" y="7948"/>
                  </a:lnTo>
                  <a:lnTo>
                    <a:pt x="330" y="8367"/>
                  </a:lnTo>
                  <a:lnTo>
                    <a:pt x="2234" y="10760"/>
                  </a:lnTo>
                  <a:cubicBezTo>
                    <a:pt x="2243" y="10757"/>
                    <a:pt x="2683" y="10524"/>
                    <a:pt x="3412" y="10138"/>
                  </a:cubicBezTo>
                  <a:lnTo>
                    <a:pt x="3232" y="7239"/>
                  </a:lnTo>
                  <a:lnTo>
                    <a:pt x="3049" y="7329"/>
                  </a:lnTo>
                  <a:lnTo>
                    <a:pt x="2240" y="7725"/>
                  </a:lnTo>
                  <a:lnTo>
                    <a:pt x="523" y="626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5" name="Google Shape;1729;p87">
              <a:extLst>
                <a:ext uri="{FF2B5EF4-FFF2-40B4-BE49-F238E27FC236}">
                  <a16:creationId xmlns:a16="http://schemas.microsoft.com/office/drawing/2014/main" id="{D90278D3-6008-4339-91DE-66B45B76023A}"/>
                </a:ext>
              </a:extLst>
            </p:cNvPr>
            <p:cNvSpPr/>
            <p:nvPr/>
          </p:nvSpPr>
          <p:spPr>
            <a:xfrm>
              <a:off x="4551616" y="4629316"/>
              <a:ext cx="46463" cy="24565"/>
            </a:xfrm>
            <a:custGeom>
              <a:avLst/>
              <a:gdLst/>
              <a:ahLst/>
              <a:cxnLst/>
              <a:rect l="l" t="t" r="r" b="b"/>
              <a:pathLst>
                <a:path w="418" h="221" extrusionOk="0">
                  <a:moveTo>
                    <a:pt x="417" y="0"/>
                  </a:moveTo>
                  <a:lnTo>
                    <a:pt x="417" y="0"/>
                  </a:lnTo>
                  <a:cubicBezTo>
                    <a:pt x="327" y="47"/>
                    <a:pt x="238" y="93"/>
                    <a:pt x="154" y="140"/>
                  </a:cubicBezTo>
                  <a:lnTo>
                    <a:pt x="154" y="140"/>
                  </a:lnTo>
                  <a:cubicBezTo>
                    <a:pt x="241" y="95"/>
                    <a:pt x="330" y="48"/>
                    <a:pt x="417" y="0"/>
                  </a:cubicBezTo>
                  <a:close/>
                  <a:moveTo>
                    <a:pt x="154" y="140"/>
                  </a:moveTo>
                  <a:cubicBezTo>
                    <a:pt x="154" y="140"/>
                    <a:pt x="153" y="140"/>
                    <a:pt x="152" y="141"/>
                  </a:cubicBezTo>
                  <a:lnTo>
                    <a:pt x="152" y="141"/>
                  </a:lnTo>
                  <a:cubicBezTo>
                    <a:pt x="153" y="141"/>
                    <a:pt x="153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lose/>
                  <a:moveTo>
                    <a:pt x="152" y="141"/>
                  </a:moveTo>
                  <a:cubicBezTo>
                    <a:pt x="100" y="167"/>
                    <a:pt x="50" y="193"/>
                    <a:pt x="1" y="220"/>
                  </a:cubicBezTo>
                  <a:cubicBezTo>
                    <a:pt x="50" y="194"/>
                    <a:pt x="101" y="168"/>
                    <a:pt x="152" y="141"/>
                  </a:cubicBezTo>
                  <a:close/>
                </a:path>
              </a:pathLst>
            </a:custGeom>
            <a:solidFill>
              <a:srgbClr val="A64F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6" name="Google Shape;1730;p87">
              <a:extLst>
                <a:ext uri="{FF2B5EF4-FFF2-40B4-BE49-F238E27FC236}">
                  <a16:creationId xmlns:a16="http://schemas.microsoft.com/office/drawing/2014/main" id="{B28254D7-96F6-48C7-9EB8-2DB99F071CAC}"/>
                </a:ext>
              </a:extLst>
            </p:cNvPr>
            <p:cNvSpPr/>
            <p:nvPr/>
          </p:nvSpPr>
          <p:spPr>
            <a:xfrm>
              <a:off x="4531719" y="4312634"/>
              <a:ext cx="66360" cy="341238"/>
            </a:xfrm>
            <a:custGeom>
              <a:avLst/>
              <a:gdLst/>
              <a:ahLst/>
              <a:cxnLst/>
              <a:rect l="l" t="t" r="r" b="b"/>
              <a:pathLst>
                <a:path w="597" h="3070" extrusionOk="0">
                  <a:moveTo>
                    <a:pt x="343" y="0"/>
                  </a:moveTo>
                  <a:lnTo>
                    <a:pt x="0" y="170"/>
                  </a:lnTo>
                  <a:lnTo>
                    <a:pt x="180" y="3069"/>
                  </a:lnTo>
                  <a:cubicBezTo>
                    <a:pt x="229" y="3042"/>
                    <a:pt x="280" y="3016"/>
                    <a:pt x="333" y="2989"/>
                  </a:cubicBezTo>
                  <a:cubicBezTo>
                    <a:pt x="416" y="2942"/>
                    <a:pt x="506" y="2896"/>
                    <a:pt x="596" y="2849"/>
                  </a:cubicBezTo>
                  <a:lnTo>
                    <a:pt x="449" y="1678"/>
                  </a:lnTo>
                  <a:lnTo>
                    <a:pt x="492" y="165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B1C8C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7" name="Google Shape;1731;p87">
              <a:extLst>
                <a:ext uri="{FF2B5EF4-FFF2-40B4-BE49-F238E27FC236}">
                  <a16:creationId xmlns:a16="http://schemas.microsoft.com/office/drawing/2014/main" id="{A87BD87F-DD26-403A-90F3-6FEE361A85C1}"/>
                </a:ext>
              </a:extLst>
            </p:cNvPr>
            <p:cNvSpPr/>
            <p:nvPr/>
          </p:nvSpPr>
          <p:spPr>
            <a:xfrm>
              <a:off x="2956082" y="2402983"/>
              <a:ext cx="3330315" cy="1982627"/>
            </a:xfrm>
            <a:custGeom>
              <a:avLst/>
              <a:gdLst/>
              <a:ahLst/>
              <a:cxnLst/>
              <a:rect l="l" t="t" r="r" b="b"/>
              <a:pathLst>
                <a:path w="29961" h="17837" extrusionOk="0">
                  <a:moveTo>
                    <a:pt x="16495" y="0"/>
                  </a:moveTo>
                  <a:lnTo>
                    <a:pt x="796" y="6031"/>
                  </a:lnTo>
                  <a:lnTo>
                    <a:pt x="0" y="6583"/>
                  </a:lnTo>
                  <a:lnTo>
                    <a:pt x="13183" y="17836"/>
                  </a:lnTo>
                  <a:lnTo>
                    <a:pt x="13992" y="17440"/>
                  </a:lnTo>
                  <a:lnTo>
                    <a:pt x="29651" y="9768"/>
                  </a:lnTo>
                  <a:cubicBezTo>
                    <a:pt x="29920" y="9635"/>
                    <a:pt x="29960" y="9272"/>
                    <a:pt x="29741" y="9079"/>
                  </a:cubicBezTo>
                  <a:cubicBezTo>
                    <a:pt x="29731" y="9073"/>
                    <a:pt x="29718" y="9059"/>
                    <a:pt x="29701" y="9053"/>
                  </a:cubicBezTo>
                  <a:lnTo>
                    <a:pt x="16495" y="0"/>
                  </a:ln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8" name="Google Shape;1732;p87">
              <a:extLst>
                <a:ext uri="{FF2B5EF4-FFF2-40B4-BE49-F238E27FC236}">
                  <a16:creationId xmlns:a16="http://schemas.microsoft.com/office/drawing/2014/main" id="{0F7739C8-23B0-4636-87CC-C0D1EEF52C77}"/>
                </a:ext>
              </a:extLst>
            </p:cNvPr>
            <p:cNvSpPr/>
            <p:nvPr/>
          </p:nvSpPr>
          <p:spPr>
            <a:xfrm>
              <a:off x="2839479" y="3070250"/>
              <a:ext cx="1730350" cy="1654394"/>
            </a:xfrm>
            <a:custGeom>
              <a:avLst/>
              <a:gdLst/>
              <a:ahLst/>
              <a:cxnLst/>
              <a:rect l="l" t="t" r="r" b="b"/>
              <a:pathLst>
                <a:path w="15567" h="14884" extrusionOk="0">
                  <a:moveTo>
                    <a:pt x="1914" y="1"/>
                  </a:moveTo>
                  <a:cubicBezTo>
                    <a:pt x="1914" y="1"/>
                    <a:pt x="267" y="431"/>
                    <a:pt x="94" y="2188"/>
                  </a:cubicBezTo>
                  <a:cubicBezTo>
                    <a:pt x="1" y="3143"/>
                    <a:pt x="853" y="3795"/>
                    <a:pt x="853" y="3795"/>
                  </a:cubicBezTo>
                  <a:lnTo>
                    <a:pt x="996" y="3915"/>
                  </a:lnTo>
                  <a:lnTo>
                    <a:pt x="1386" y="4248"/>
                  </a:lnTo>
                  <a:lnTo>
                    <a:pt x="10488" y="12022"/>
                  </a:lnTo>
                  <a:lnTo>
                    <a:pt x="10811" y="12295"/>
                  </a:lnTo>
                  <a:lnTo>
                    <a:pt x="11866" y="13197"/>
                  </a:lnTo>
                  <a:lnTo>
                    <a:pt x="12349" y="13610"/>
                  </a:lnTo>
                  <a:lnTo>
                    <a:pt x="13334" y="14449"/>
                  </a:lnTo>
                  <a:lnTo>
                    <a:pt x="13556" y="14642"/>
                  </a:lnTo>
                  <a:cubicBezTo>
                    <a:pt x="13732" y="14757"/>
                    <a:pt x="14012" y="14884"/>
                    <a:pt x="14401" y="14884"/>
                  </a:cubicBezTo>
                  <a:cubicBezTo>
                    <a:pt x="14484" y="14884"/>
                    <a:pt x="14572" y="14878"/>
                    <a:pt x="14665" y="14865"/>
                  </a:cubicBezTo>
                  <a:lnTo>
                    <a:pt x="15404" y="14259"/>
                  </a:lnTo>
                  <a:lnTo>
                    <a:pt x="15404" y="14259"/>
                  </a:lnTo>
                  <a:cubicBezTo>
                    <a:pt x="15352" y="14288"/>
                    <a:pt x="14922" y="14515"/>
                    <a:pt x="14460" y="14515"/>
                  </a:cubicBezTo>
                  <a:cubicBezTo>
                    <a:pt x="14066" y="14515"/>
                    <a:pt x="13649" y="14349"/>
                    <a:pt x="13424" y="13753"/>
                  </a:cubicBezTo>
                  <a:cubicBezTo>
                    <a:pt x="12814" y="12126"/>
                    <a:pt x="15567" y="11151"/>
                    <a:pt x="15567" y="11151"/>
                  </a:cubicBezTo>
                  <a:lnTo>
                    <a:pt x="14083" y="9942"/>
                  </a:lnTo>
                  <a:lnTo>
                    <a:pt x="13573" y="9523"/>
                  </a:lnTo>
                  <a:lnTo>
                    <a:pt x="12708" y="8821"/>
                  </a:lnTo>
                  <a:lnTo>
                    <a:pt x="12369" y="8541"/>
                  </a:lnTo>
                  <a:lnTo>
                    <a:pt x="3129" y="993"/>
                  </a:lnTo>
                  <a:lnTo>
                    <a:pt x="2773" y="704"/>
                  </a:lnTo>
                  <a:lnTo>
                    <a:pt x="19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9" name="Google Shape;1733;p87">
              <a:extLst>
                <a:ext uri="{FF2B5EF4-FFF2-40B4-BE49-F238E27FC236}">
                  <a16:creationId xmlns:a16="http://schemas.microsoft.com/office/drawing/2014/main" id="{C3C8541C-5B74-4427-AA74-357EE525703B}"/>
                </a:ext>
              </a:extLst>
            </p:cNvPr>
            <p:cNvSpPr/>
            <p:nvPr/>
          </p:nvSpPr>
          <p:spPr>
            <a:xfrm>
              <a:off x="4511377" y="3412164"/>
              <a:ext cx="1775034" cy="929346"/>
            </a:xfrm>
            <a:custGeom>
              <a:avLst/>
              <a:gdLst/>
              <a:ahLst/>
              <a:cxnLst/>
              <a:rect l="l" t="t" r="r" b="b"/>
              <a:pathLst>
                <a:path w="15969" h="8361" extrusionOk="0">
                  <a:moveTo>
                    <a:pt x="15749" y="0"/>
                  </a:moveTo>
                  <a:lnTo>
                    <a:pt x="15749" y="0"/>
                  </a:lnTo>
                  <a:cubicBezTo>
                    <a:pt x="15609" y="267"/>
                    <a:pt x="15426" y="347"/>
                    <a:pt x="15426" y="347"/>
                  </a:cubicBezTo>
                  <a:lnTo>
                    <a:pt x="0" y="7955"/>
                  </a:lnTo>
                  <a:lnTo>
                    <a:pt x="0" y="8361"/>
                  </a:lnTo>
                  <a:lnTo>
                    <a:pt x="15659" y="689"/>
                  </a:lnTo>
                  <a:cubicBezTo>
                    <a:pt x="15928" y="556"/>
                    <a:pt x="15968" y="193"/>
                    <a:pt x="157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0" name="Google Shape;1734;p87">
              <a:extLst>
                <a:ext uri="{FF2B5EF4-FFF2-40B4-BE49-F238E27FC236}">
                  <a16:creationId xmlns:a16="http://schemas.microsoft.com/office/drawing/2014/main" id="{99425266-F844-4C72-AE64-6A95457CF370}"/>
                </a:ext>
              </a:extLst>
            </p:cNvPr>
            <p:cNvSpPr/>
            <p:nvPr/>
          </p:nvSpPr>
          <p:spPr>
            <a:xfrm>
              <a:off x="3127373" y="2442555"/>
              <a:ext cx="2475755" cy="637904"/>
            </a:xfrm>
            <a:custGeom>
              <a:avLst/>
              <a:gdLst/>
              <a:ahLst/>
              <a:cxnLst/>
              <a:rect l="l" t="t" r="r" b="b"/>
              <a:pathLst>
                <a:path w="22273" h="5739" extrusionOk="0">
                  <a:moveTo>
                    <a:pt x="14954" y="1"/>
                  </a:moveTo>
                  <a:lnTo>
                    <a:pt x="10787" y="1598"/>
                  </a:lnTo>
                  <a:cubicBezTo>
                    <a:pt x="11006" y="1641"/>
                    <a:pt x="11266" y="1691"/>
                    <a:pt x="11562" y="1754"/>
                  </a:cubicBezTo>
                  <a:lnTo>
                    <a:pt x="14954" y="589"/>
                  </a:lnTo>
                  <a:lnTo>
                    <a:pt x="22272" y="4996"/>
                  </a:lnTo>
                  <a:lnTo>
                    <a:pt x="22272" y="4996"/>
                  </a:lnTo>
                  <a:lnTo>
                    <a:pt x="14954" y="1"/>
                  </a:lnTo>
                  <a:close/>
                  <a:moveTo>
                    <a:pt x="8381" y="2523"/>
                  </a:moveTo>
                  <a:lnTo>
                    <a:pt x="0" y="5738"/>
                  </a:lnTo>
                  <a:lnTo>
                    <a:pt x="7942" y="3002"/>
                  </a:lnTo>
                  <a:cubicBezTo>
                    <a:pt x="8088" y="2823"/>
                    <a:pt x="8234" y="2663"/>
                    <a:pt x="8381" y="2523"/>
                  </a:cubicBezTo>
                  <a:close/>
                </a:path>
              </a:pathLst>
            </a:custGeom>
            <a:solidFill>
              <a:srgbClr val="FF7E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2" name="Google Shape;1735;p87">
              <a:extLst>
                <a:ext uri="{FF2B5EF4-FFF2-40B4-BE49-F238E27FC236}">
                  <a16:creationId xmlns:a16="http://schemas.microsoft.com/office/drawing/2014/main" id="{CCB794BE-E222-418B-BEE7-11683713A61B}"/>
                </a:ext>
              </a:extLst>
            </p:cNvPr>
            <p:cNvSpPr/>
            <p:nvPr/>
          </p:nvSpPr>
          <p:spPr>
            <a:xfrm>
              <a:off x="4144340" y="4128672"/>
              <a:ext cx="260547" cy="454503"/>
            </a:xfrm>
            <a:custGeom>
              <a:avLst/>
              <a:gdLst/>
              <a:ahLst/>
              <a:cxnLst/>
              <a:rect l="l" t="t" r="r" b="b"/>
              <a:pathLst>
                <a:path w="2344" h="4089" extrusionOk="0">
                  <a:moveTo>
                    <a:pt x="1834" y="1"/>
                  </a:moveTo>
                  <a:cubicBezTo>
                    <a:pt x="143" y="1030"/>
                    <a:pt x="0" y="2624"/>
                    <a:pt x="127" y="3675"/>
                  </a:cubicBezTo>
                  <a:lnTo>
                    <a:pt x="610" y="4088"/>
                  </a:lnTo>
                  <a:cubicBezTo>
                    <a:pt x="480" y="1722"/>
                    <a:pt x="1678" y="767"/>
                    <a:pt x="2344" y="420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3" name="Google Shape;1736;p87">
              <a:extLst>
                <a:ext uri="{FF2B5EF4-FFF2-40B4-BE49-F238E27FC236}">
                  <a16:creationId xmlns:a16="http://schemas.microsoft.com/office/drawing/2014/main" id="{92B02BF5-843A-4618-90F0-95A889D0D597}"/>
                </a:ext>
              </a:extLst>
            </p:cNvPr>
            <p:cNvSpPr/>
            <p:nvPr/>
          </p:nvSpPr>
          <p:spPr>
            <a:xfrm>
              <a:off x="2943076" y="3148392"/>
              <a:ext cx="244319" cy="394036"/>
            </a:xfrm>
            <a:custGeom>
              <a:avLst/>
              <a:gdLst/>
              <a:ahLst/>
              <a:cxnLst/>
              <a:rect l="l" t="t" r="r" b="b"/>
              <a:pathLst>
                <a:path w="2198" h="3545" extrusionOk="0">
                  <a:moveTo>
                    <a:pt x="1841" y="1"/>
                  </a:moveTo>
                  <a:cubicBezTo>
                    <a:pt x="1245" y="230"/>
                    <a:pt x="1" y="972"/>
                    <a:pt x="64" y="3212"/>
                  </a:cubicBezTo>
                  <a:lnTo>
                    <a:pt x="454" y="3545"/>
                  </a:lnTo>
                  <a:cubicBezTo>
                    <a:pt x="490" y="2633"/>
                    <a:pt x="786" y="1109"/>
                    <a:pt x="2197" y="290"/>
                  </a:cubicBezTo>
                  <a:lnTo>
                    <a:pt x="18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4" name="Google Shape;1737;p87">
              <a:extLst>
                <a:ext uri="{FF2B5EF4-FFF2-40B4-BE49-F238E27FC236}">
                  <a16:creationId xmlns:a16="http://schemas.microsoft.com/office/drawing/2014/main" id="{AD28C6DB-43D7-4A44-BD02-6B79D865080A}"/>
                </a:ext>
              </a:extLst>
            </p:cNvPr>
            <p:cNvSpPr/>
            <p:nvPr/>
          </p:nvSpPr>
          <p:spPr>
            <a:xfrm>
              <a:off x="3982274" y="4019628"/>
              <a:ext cx="269884" cy="417378"/>
            </a:xfrm>
            <a:custGeom>
              <a:avLst/>
              <a:gdLst/>
              <a:ahLst/>
              <a:cxnLst/>
              <a:rect l="l" t="t" r="r" b="b"/>
              <a:pathLst>
                <a:path w="2428" h="3755" extrusionOk="0">
                  <a:moveTo>
                    <a:pt x="2088" y="0"/>
                  </a:moveTo>
                  <a:cubicBezTo>
                    <a:pt x="1595" y="157"/>
                    <a:pt x="1109" y="426"/>
                    <a:pt x="739" y="779"/>
                  </a:cubicBezTo>
                  <a:cubicBezTo>
                    <a:pt x="343" y="1155"/>
                    <a:pt x="57" y="1675"/>
                    <a:pt x="24" y="2227"/>
                  </a:cubicBezTo>
                  <a:cubicBezTo>
                    <a:pt x="1" y="2636"/>
                    <a:pt x="74" y="3049"/>
                    <a:pt x="194" y="3438"/>
                  </a:cubicBezTo>
                  <a:cubicBezTo>
                    <a:pt x="197" y="3452"/>
                    <a:pt x="203" y="3465"/>
                    <a:pt x="207" y="3481"/>
                  </a:cubicBezTo>
                  <a:lnTo>
                    <a:pt x="530" y="3754"/>
                  </a:lnTo>
                  <a:cubicBezTo>
                    <a:pt x="400" y="3146"/>
                    <a:pt x="363" y="2496"/>
                    <a:pt x="593" y="1914"/>
                  </a:cubicBezTo>
                  <a:cubicBezTo>
                    <a:pt x="822" y="1321"/>
                    <a:pt x="1295" y="853"/>
                    <a:pt x="1851" y="550"/>
                  </a:cubicBezTo>
                  <a:cubicBezTo>
                    <a:pt x="1898" y="523"/>
                    <a:pt x="2160" y="396"/>
                    <a:pt x="2427" y="280"/>
                  </a:cubicBezTo>
                  <a:lnTo>
                    <a:pt x="20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5" name="Google Shape;1738;p87">
              <a:extLst>
                <a:ext uri="{FF2B5EF4-FFF2-40B4-BE49-F238E27FC236}">
                  <a16:creationId xmlns:a16="http://schemas.microsoft.com/office/drawing/2014/main" id="{024DD09D-4172-44B1-AC11-AB3585CF4507}"/>
                </a:ext>
              </a:extLst>
            </p:cNvPr>
            <p:cNvSpPr/>
            <p:nvPr/>
          </p:nvSpPr>
          <p:spPr>
            <a:xfrm>
              <a:off x="5549352" y="3693720"/>
              <a:ext cx="404160" cy="192072"/>
            </a:xfrm>
            <a:custGeom>
              <a:avLst/>
              <a:gdLst/>
              <a:ahLst/>
              <a:cxnLst/>
              <a:rect l="l" t="t" r="r" b="b"/>
              <a:pathLst>
                <a:path w="3636" h="1728" extrusionOk="0">
                  <a:moveTo>
                    <a:pt x="3635" y="0"/>
                  </a:moveTo>
                  <a:lnTo>
                    <a:pt x="3635" y="0"/>
                  </a:lnTo>
                  <a:cubicBezTo>
                    <a:pt x="2999" y="223"/>
                    <a:pt x="2384" y="496"/>
                    <a:pt x="1778" y="782"/>
                  </a:cubicBezTo>
                  <a:cubicBezTo>
                    <a:pt x="1172" y="1072"/>
                    <a:pt x="573" y="1375"/>
                    <a:pt x="1" y="1728"/>
                  </a:cubicBezTo>
                  <a:cubicBezTo>
                    <a:pt x="636" y="1505"/>
                    <a:pt x="1249" y="1232"/>
                    <a:pt x="1855" y="946"/>
                  </a:cubicBezTo>
                  <a:cubicBezTo>
                    <a:pt x="2460" y="656"/>
                    <a:pt x="3059" y="353"/>
                    <a:pt x="36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6" name="Google Shape;1739;p87">
              <a:extLst>
                <a:ext uri="{FF2B5EF4-FFF2-40B4-BE49-F238E27FC236}">
                  <a16:creationId xmlns:a16="http://schemas.microsoft.com/office/drawing/2014/main" id="{1C12D255-9DA4-436D-B0F2-85150BE9B0CA}"/>
                </a:ext>
              </a:extLst>
            </p:cNvPr>
            <p:cNvSpPr/>
            <p:nvPr/>
          </p:nvSpPr>
          <p:spPr>
            <a:xfrm>
              <a:off x="4590520" y="4081097"/>
              <a:ext cx="924587" cy="463617"/>
            </a:xfrm>
            <a:custGeom>
              <a:avLst/>
              <a:gdLst/>
              <a:ahLst/>
              <a:cxnLst/>
              <a:rect l="l" t="t" r="r" b="b"/>
              <a:pathLst>
                <a:path w="8318" h="4171" extrusionOk="0">
                  <a:moveTo>
                    <a:pt x="8318" y="0"/>
                  </a:moveTo>
                  <a:cubicBezTo>
                    <a:pt x="7961" y="157"/>
                    <a:pt x="7608" y="323"/>
                    <a:pt x="7256" y="486"/>
                  </a:cubicBezTo>
                  <a:lnTo>
                    <a:pt x="6201" y="985"/>
                  </a:lnTo>
                  <a:cubicBezTo>
                    <a:pt x="5499" y="1321"/>
                    <a:pt x="4803" y="1667"/>
                    <a:pt x="4104" y="2010"/>
                  </a:cubicBezTo>
                  <a:cubicBezTo>
                    <a:pt x="3412" y="2366"/>
                    <a:pt x="2716" y="2713"/>
                    <a:pt x="2027" y="3075"/>
                  </a:cubicBezTo>
                  <a:cubicBezTo>
                    <a:pt x="1348" y="3432"/>
                    <a:pt x="669" y="3791"/>
                    <a:pt x="0" y="4166"/>
                  </a:cubicBezTo>
                  <a:lnTo>
                    <a:pt x="0" y="4170"/>
                  </a:lnTo>
                  <a:cubicBezTo>
                    <a:pt x="702" y="3857"/>
                    <a:pt x="1398" y="3531"/>
                    <a:pt x="2090" y="3198"/>
                  </a:cubicBezTo>
                  <a:cubicBezTo>
                    <a:pt x="2793" y="2865"/>
                    <a:pt x="3488" y="2516"/>
                    <a:pt x="4187" y="2173"/>
                  </a:cubicBezTo>
                  <a:cubicBezTo>
                    <a:pt x="4880" y="1817"/>
                    <a:pt x="5575" y="1471"/>
                    <a:pt x="6264" y="1108"/>
                  </a:cubicBezTo>
                  <a:lnTo>
                    <a:pt x="7296" y="562"/>
                  </a:lnTo>
                  <a:cubicBezTo>
                    <a:pt x="7635" y="376"/>
                    <a:pt x="7978" y="193"/>
                    <a:pt x="8318" y="0"/>
                  </a:cubicBezTo>
                  <a:close/>
                </a:path>
              </a:pathLst>
            </a:custGeom>
            <a:solidFill>
              <a:srgbClr val="C9DAD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7" name="Google Shape;1740;p87">
              <a:extLst>
                <a:ext uri="{FF2B5EF4-FFF2-40B4-BE49-F238E27FC236}">
                  <a16:creationId xmlns:a16="http://schemas.microsoft.com/office/drawing/2014/main" id="{137AB367-F481-4F1C-9C8B-9D53F4C00FE7}"/>
                </a:ext>
              </a:extLst>
            </p:cNvPr>
            <p:cNvSpPr/>
            <p:nvPr/>
          </p:nvSpPr>
          <p:spPr>
            <a:xfrm>
              <a:off x="4587519" y="4544171"/>
              <a:ext cx="3112" cy="2001"/>
            </a:xfrm>
            <a:custGeom>
              <a:avLst/>
              <a:gdLst/>
              <a:ahLst/>
              <a:cxnLst/>
              <a:rect l="l" t="t" r="r" b="b"/>
              <a:pathLst>
                <a:path w="28" h="18" extrusionOk="0">
                  <a:moveTo>
                    <a:pt x="27" y="0"/>
                  </a:moveTo>
                  <a:cubicBezTo>
                    <a:pt x="17" y="4"/>
                    <a:pt x="10" y="11"/>
                    <a:pt x="1" y="17"/>
                  </a:cubicBezTo>
                  <a:cubicBezTo>
                    <a:pt x="10" y="11"/>
                    <a:pt x="17" y="8"/>
                    <a:pt x="27" y="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9FBB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8" name="Google Shape;1741;p87">
              <a:extLst>
                <a:ext uri="{FF2B5EF4-FFF2-40B4-BE49-F238E27FC236}">
                  <a16:creationId xmlns:a16="http://schemas.microsoft.com/office/drawing/2014/main" id="{75768277-F708-4C08-A15D-91E4A70C6041}"/>
                </a:ext>
              </a:extLst>
            </p:cNvPr>
            <p:cNvSpPr/>
            <p:nvPr/>
          </p:nvSpPr>
          <p:spPr>
            <a:xfrm>
              <a:off x="3446947" y="4231157"/>
              <a:ext cx="324573" cy="146610"/>
            </a:xfrm>
            <a:custGeom>
              <a:avLst/>
              <a:gdLst/>
              <a:ahLst/>
              <a:cxnLst/>
              <a:rect l="l" t="t" r="r" b="b"/>
              <a:pathLst>
                <a:path w="2920" h="1319" extrusionOk="0">
                  <a:moveTo>
                    <a:pt x="2919" y="1"/>
                  </a:moveTo>
                  <a:cubicBezTo>
                    <a:pt x="2919" y="1"/>
                    <a:pt x="141" y="280"/>
                    <a:pt x="71" y="696"/>
                  </a:cubicBezTo>
                  <a:cubicBezTo>
                    <a:pt x="1" y="1113"/>
                    <a:pt x="626" y="1319"/>
                    <a:pt x="626" y="1319"/>
                  </a:cubicBezTo>
                  <a:lnTo>
                    <a:pt x="2919" y="1"/>
                  </a:ln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39" name="Google Shape;1742;p87">
              <a:extLst>
                <a:ext uri="{FF2B5EF4-FFF2-40B4-BE49-F238E27FC236}">
                  <a16:creationId xmlns:a16="http://schemas.microsoft.com/office/drawing/2014/main" id="{5A75D8BE-91BD-4DC4-87F3-C529B9290B45}"/>
                </a:ext>
              </a:extLst>
            </p:cNvPr>
            <p:cNvSpPr/>
            <p:nvPr/>
          </p:nvSpPr>
          <p:spPr>
            <a:xfrm>
              <a:off x="3230081" y="3913030"/>
              <a:ext cx="236316" cy="252650"/>
            </a:xfrm>
            <a:custGeom>
              <a:avLst/>
              <a:gdLst/>
              <a:ahLst/>
              <a:cxnLst/>
              <a:rect l="l" t="t" r="r" b="b"/>
              <a:pathLst>
                <a:path w="2126" h="2273" extrusionOk="0">
                  <a:moveTo>
                    <a:pt x="2022" y="1"/>
                  </a:moveTo>
                  <a:cubicBezTo>
                    <a:pt x="2022" y="1"/>
                    <a:pt x="158" y="1199"/>
                    <a:pt x="58" y="1832"/>
                  </a:cubicBezTo>
                  <a:cubicBezTo>
                    <a:pt x="0" y="2196"/>
                    <a:pt x="335" y="2273"/>
                    <a:pt x="629" y="2273"/>
                  </a:cubicBezTo>
                  <a:cubicBezTo>
                    <a:pt x="845" y="2273"/>
                    <a:pt x="1040" y="2231"/>
                    <a:pt x="1040" y="2231"/>
                  </a:cubicBezTo>
                  <a:cubicBezTo>
                    <a:pt x="1040" y="2231"/>
                    <a:pt x="2125" y="1432"/>
                    <a:pt x="202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0" name="Google Shape;1743;p87">
              <a:extLst>
                <a:ext uri="{FF2B5EF4-FFF2-40B4-BE49-F238E27FC236}">
                  <a16:creationId xmlns:a16="http://schemas.microsoft.com/office/drawing/2014/main" id="{39F87A42-0231-469A-B853-1FC9EBDB17C8}"/>
                </a:ext>
              </a:extLst>
            </p:cNvPr>
            <p:cNvSpPr/>
            <p:nvPr/>
          </p:nvSpPr>
          <p:spPr>
            <a:xfrm>
              <a:off x="3762963" y="2606842"/>
              <a:ext cx="1373320" cy="1011488"/>
            </a:xfrm>
            <a:custGeom>
              <a:avLst/>
              <a:gdLst/>
              <a:ahLst/>
              <a:cxnLst/>
              <a:rect l="l" t="t" r="r" b="b"/>
              <a:pathLst>
                <a:path w="12355" h="9100" extrusionOk="0">
                  <a:moveTo>
                    <a:pt x="4343" y="0"/>
                  </a:moveTo>
                  <a:cubicBezTo>
                    <a:pt x="4343" y="0"/>
                    <a:pt x="1494" y="679"/>
                    <a:pt x="659" y="5179"/>
                  </a:cubicBezTo>
                  <a:cubicBezTo>
                    <a:pt x="0" y="8725"/>
                    <a:pt x="2478" y="9100"/>
                    <a:pt x="3554" y="9100"/>
                  </a:cubicBezTo>
                  <a:cubicBezTo>
                    <a:pt x="3843" y="9100"/>
                    <a:pt x="4030" y="9073"/>
                    <a:pt x="4030" y="9073"/>
                  </a:cubicBezTo>
                  <a:lnTo>
                    <a:pt x="7688" y="6846"/>
                  </a:lnTo>
                  <a:lnTo>
                    <a:pt x="11599" y="5565"/>
                  </a:lnTo>
                  <a:cubicBezTo>
                    <a:pt x="11599" y="5565"/>
                    <a:pt x="12354" y="2420"/>
                    <a:pt x="9629" y="1385"/>
                  </a:cubicBezTo>
                  <a:cubicBezTo>
                    <a:pt x="6906" y="349"/>
                    <a:pt x="4343" y="0"/>
                    <a:pt x="434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1" name="Google Shape;1744;p87">
              <a:extLst>
                <a:ext uri="{FF2B5EF4-FFF2-40B4-BE49-F238E27FC236}">
                  <a16:creationId xmlns:a16="http://schemas.microsoft.com/office/drawing/2014/main" id="{7939A6CA-D53A-4346-8553-77E2B60BA78B}"/>
                </a:ext>
              </a:extLst>
            </p:cNvPr>
            <p:cNvSpPr/>
            <p:nvPr/>
          </p:nvSpPr>
          <p:spPr>
            <a:xfrm>
              <a:off x="3980829" y="1755169"/>
              <a:ext cx="1359314" cy="1075289"/>
            </a:xfrm>
            <a:custGeom>
              <a:avLst/>
              <a:gdLst/>
              <a:ahLst/>
              <a:cxnLst/>
              <a:rect l="l" t="t" r="r" b="b"/>
              <a:pathLst>
                <a:path w="12229" h="9674" extrusionOk="0">
                  <a:moveTo>
                    <a:pt x="4590" y="1"/>
                  </a:moveTo>
                  <a:cubicBezTo>
                    <a:pt x="3625" y="1"/>
                    <a:pt x="2613" y="315"/>
                    <a:pt x="2070" y="1079"/>
                  </a:cubicBezTo>
                  <a:cubicBezTo>
                    <a:pt x="1085" y="2463"/>
                    <a:pt x="1" y="5299"/>
                    <a:pt x="1924" y="7662"/>
                  </a:cubicBezTo>
                  <a:cubicBezTo>
                    <a:pt x="3066" y="9067"/>
                    <a:pt x="5076" y="9609"/>
                    <a:pt x="6873" y="9669"/>
                  </a:cubicBezTo>
                  <a:cubicBezTo>
                    <a:pt x="6954" y="9672"/>
                    <a:pt x="7035" y="9673"/>
                    <a:pt x="7116" y="9673"/>
                  </a:cubicBezTo>
                  <a:cubicBezTo>
                    <a:pt x="8775" y="9673"/>
                    <a:pt x="10465" y="9079"/>
                    <a:pt x="11230" y="7503"/>
                  </a:cubicBezTo>
                  <a:cubicBezTo>
                    <a:pt x="12228" y="5442"/>
                    <a:pt x="11812" y="2896"/>
                    <a:pt x="9769" y="1684"/>
                  </a:cubicBezTo>
                  <a:cubicBezTo>
                    <a:pt x="9769" y="1684"/>
                    <a:pt x="7476" y="327"/>
                    <a:pt x="5133" y="34"/>
                  </a:cubicBezTo>
                  <a:cubicBezTo>
                    <a:pt x="4956" y="12"/>
                    <a:pt x="4774" y="1"/>
                    <a:pt x="459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2" name="Google Shape;1745;p87">
              <a:extLst>
                <a:ext uri="{FF2B5EF4-FFF2-40B4-BE49-F238E27FC236}">
                  <a16:creationId xmlns:a16="http://schemas.microsoft.com/office/drawing/2014/main" id="{1E29143C-2805-46E1-8AD5-907625D1F107}"/>
                </a:ext>
              </a:extLst>
            </p:cNvPr>
            <p:cNvSpPr/>
            <p:nvPr/>
          </p:nvSpPr>
          <p:spPr>
            <a:xfrm>
              <a:off x="4671553" y="1619671"/>
              <a:ext cx="196522" cy="267322"/>
            </a:xfrm>
            <a:custGeom>
              <a:avLst/>
              <a:gdLst/>
              <a:ahLst/>
              <a:cxnLst/>
              <a:rect l="l" t="t" r="r" b="b"/>
              <a:pathLst>
                <a:path w="1768" h="2405" extrusionOk="0">
                  <a:moveTo>
                    <a:pt x="1230" y="0"/>
                  </a:moveTo>
                  <a:cubicBezTo>
                    <a:pt x="796" y="0"/>
                    <a:pt x="792" y="1685"/>
                    <a:pt x="792" y="1685"/>
                  </a:cubicBezTo>
                  <a:cubicBezTo>
                    <a:pt x="792" y="1685"/>
                    <a:pt x="764" y="248"/>
                    <a:pt x="405" y="248"/>
                  </a:cubicBezTo>
                  <a:cubicBezTo>
                    <a:pt x="397" y="248"/>
                    <a:pt x="388" y="249"/>
                    <a:pt x="380" y="251"/>
                  </a:cubicBezTo>
                  <a:cubicBezTo>
                    <a:pt x="0" y="321"/>
                    <a:pt x="213" y="1882"/>
                    <a:pt x="213" y="1882"/>
                  </a:cubicBezTo>
                  <a:lnTo>
                    <a:pt x="1075" y="2404"/>
                  </a:lnTo>
                  <a:cubicBezTo>
                    <a:pt x="1075" y="2404"/>
                    <a:pt x="1767" y="148"/>
                    <a:pt x="1282" y="8"/>
                  </a:cubicBezTo>
                  <a:cubicBezTo>
                    <a:pt x="1264" y="3"/>
                    <a:pt x="1246" y="0"/>
                    <a:pt x="123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3" name="Google Shape;1746;p87">
              <a:extLst>
                <a:ext uri="{FF2B5EF4-FFF2-40B4-BE49-F238E27FC236}">
                  <a16:creationId xmlns:a16="http://schemas.microsoft.com/office/drawing/2014/main" id="{B8EC90F1-97EE-4B41-AFB3-436D7FC77FA3}"/>
                </a:ext>
              </a:extLst>
            </p:cNvPr>
            <p:cNvSpPr/>
            <p:nvPr/>
          </p:nvSpPr>
          <p:spPr>
            <a:xfrm>
              <a:off x="4779708" y="663845"/>
              <a:ext cx="964381" cy="1606154"/>
            </a:xfrm>
            <a:custGeom>
              <a:avLst/>
              <a:gdLst/>
              <a:ahLst/>
              <a:cxnLst/>
              <a:rect l="l" t="t" r="r" b="b"/>
              <a:pathLst>
                <a:path w="8676" h="14450" extrusionOk="0">
                  <a:moveTo>
                    <a:pt x="6344" y="1"/>
                  </a:moveTo>
                  <a:cubicBezTo>
                    <a:pt x="4213" y="1"/>
                    <a:pt x="1" y="5356"/>
                    <a:pt x="1663" y="11383"/>
                  </a:cubicBezTo>
                  <a:cubicBezTo>
                    <a:pt x="2304" y="13708"/>
                    <a:pt x="2659" y="14449"/>
                    <a:pt x="2850" y="14449"/>
                  </a:cubicBezTo>
                  <a:cubicBezTo>
                    <a:pt x="3187" y="14449"/>
                    <a:pt x="3018" y="12149"/>
                    <a:pt x="3018" y="12149"/>
                  </a:cubicBezTo>
                  <a:cubicBezTo>
                    <a:pt x="3018" y="12149"/>
                    <a:pt x="2079" y="8817"/>
                    <a:pt x="4405" y="6108"/>
                  </a:cubicBezTo>
                  <a:cubicBezTo>
                    <a:pt x="6732" y="3402"/>
                    <a:pt x="8676" y="833"/>
                    <a:pt x="6732" y="71"/>
                  </a:cubicBezTo>
                  <a:cubicBezTo>
                    <a:pt x="6613" y="24"/>
                    <a:pt x="6483" y="1"/>
                    <a:pt x="6344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4" name="Google Shape;1747;p87">
              <a:extLst>
                <a:ext uri="{FF2B5EF4-FFF2-40B4-BE49-F238E27FC236}">
                  <a16:creationId xmlns:a16="http://schemas.microsoft.com/office/drawing/2014/main" id="{309634F5-8785-483E-A487-8AE31CC4A1BD}"/>
                </a:ext>
              </a:extLst>
            </p:cNvPr>
            <p:cNvSpPr/>
            <p:nvPr/>
          </p:nvSpPr>
          <p:spPr>
            <a:xfrm>
              <a:off x="4166126" y="401407"/>
              <a:ext cx="426613" cy="1431533"/>
            </a:xfrm>
            <a:custGeom>
              <a:avLst/>
              <a:gdLst/>
              <a:ahLst/>
              <a:cxnLst/>
              <a:rect l="l" t="t" r="r" b="b"/>
              <a:pathLst>
                <a:path w="3838" h="12879" extrusionOk="0">
                  <a:moveTo>
                    <a:pt x="2829" y="1"/>
                  </a:moveTo>
                  <a:cubicBezTo>
                    <a:pt x="2818" y="1"/>
                    <a:pt x="2807" y="1"/>
                    <a:pt x="2796" y="2"/>
                  </a:cubicBezTo>
                  <a:cubicBezTo>
                    <a:pt x="2188" y="35"/>
                    <a:pt x="1" y="3367"/>
                    <a:pt x="1006" y="7151"/>
                  </a:cubicBezTo>
                  <a:cubicBezTo>
                    <a:pt x="2011" y="10935"/>
                    <a:pt x="3226" y="12879"/>
                    <a:pt x="3226" y="12879"/>
                  </a:cubicBezTo>
                  <a:lnTo>
                    <a:pt x="3646" y="12529"/>
                  </a:lnTo>
                  <a:cubicBezTo>
                    <a:pt x="3575" y="12426"/>
                    <a:pt x="2254" y="8155"/>
                    <a:pt x="3053" y="4548"/>
                  </a:cubicBezTo>
                  <a:cubicBezTo>
                    <a:pt x="3837" y="1002"/>
                    <a:pt x="3425" y="1"/>
                    <a:pt x="2829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5" name="Google Shape;1748;p87">
              <a:extLst>
                <a:ext uri="{FF2B5EF4-FFF2-40B4-BE49-F238E27FC236}">
                  <a16:creationId xmlns:a16="http://schemas.microsoft.com/office/drawing/2014/main" id="{C279DB3C-2A5A-46FD-91EC-C48B8FFEDEE5}"/>
                </a:ext>
              </a:extLst>
            </p:cNvPr>
            <p:cNvSpPr/>
            <p:nvPr/>
          </p:nvSpPr>
          <p:spPr>
            <a:xfrm>
              <a:off x="3355576" y="3298896"/>
              <a:ext cx="1442903" cy="1131977"/>
            </a:xfrm>
            <a:custGeom>
              <a:avLst/>
              <a:gdLst/>
              <a:ahLst/>
              <a:cxnLst/>
              <a:rect l="l" t="t" r="r" b="b"/>
              <a:pathLst>
                <a:path w="12981" h="10184" extrusionOk="0">
                  <a:moveTo>
                    <a:pt x="11783" y="1"/>
                  </a:moveTo>
                  <a:cubicBezTo>
                    <a:pt x="11783" y="1"/>
                    <a:pt x="6155" y="1375"/>
                    <a:pt x="4128" y="2730"/>
                  </a:cubicBezTo>
                  <a:cubicBezTo>
                    <a:pt x="2104" y="4085"/>
                    <a:pt x="3928" y="8212"/>
                    <a:pt x="3502" y="8541"/>
                  </a:cubicBezTo>
                  <a:cubicBezTo>
                    <a:pt x="3079" y="8867"/>
                    <a:pt x="1" y="9556"/>
                    <a:pt x="1149" y="10079"/>
                  </a:cubicBezTo>
                  <a:cubicBezTo>
                    <a:pt x="1309" y="10152"/>
                    <a:pt x="1507" y="10183"/>
                    <a:pt x="1730" y="10183"/>
                  </a:cubicBezTo>
                  <a:cubicBezTo>
                    <a:pt x="3095" y="10183"/>
                    <a:pt x="5369" y="8997"/>
                    <a:pt x="5369" y="8997"/>
                  </a:cubicBezTo>
                  <a:cubicBezTo>
                    <a:pt x="5369" y="8997"/>
                    <a:pt x="5236" y="6904"/>
                    <a:pt x="5825" y="5496"/>
                  </a:cubicBezTo>
                  <a:cubicBezTo>
                    <a:pt x="6414" y="4091"/>
                    <a:pt x="7985" y="4681"/>
                    <a:pt x="10485" y="4188"/>
                  </a:cubicBezTo>
                  <a:cubicBezTo>
                    <a:pt x="12981" y="3699"/>
                    <a:pt x="12861" y="1079"/>
                    <a:pt x="12861" y="1079"/>
                  </a:cubicBezTo>
                  <a:lnTo>
                    <a:pt x="11783" y="1"/>
                  </a:ln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6" name="Google Shape;1749;p87">
              <a:extLst>
                <a:ext uri="{FF2B5EF4-FFF2-40B4-BE49-F238E27FC236}">
                  <a16:creationId xmlns:a16="http://schemas.microsoft.com/office/drawing/2014/main" id="{E2B873AF-C2EE-4DBD-B076-63D8212F550F}"/>
                </a:ext>
              </a:extLst>
            </p:cNvPr>
            <p:cNvSpPr/>
            <p:nvPr/>
          </p:nvSpPr>
          <p:spPr>
            <a:xfrm>
              <a:off x="3500635" y="2600729"/>
              <a:ext cx="769637" cy="495629"/>
            </a:xfrm>
            <a:custGeom>
              <a:avLst/>
              <a:gdLst/>
              <a:ahLst/>
              <a:cxnLst/>
              <a:rect l="l" t="t" r="r" b="b"/>
              <a:pathLst>
                <a:path w="6924" h="4459" extrusionOk="0">
                  <a:moveTo>
                    <a:pt x="6068" y="0"/>
                  </a:moveTo>
                  <a:cubicBezTo>
                    <a:pt x="5045" y="0"/>
                    <a:pt x="3262" y="329"/>
                    <a:pt x="1608" y="2255"/>
                  </a:cubicBezTo>
                  <a:cubicBezTo>
                    <a:pt x="1" y="4122"/>
                    <a:pt x="1110" y="4459"/>
                    <a:pt x="2119" y="4459"/>
                  </a:cubicBezTo>
                  <a:cubicBezTo>
                    <a:pt x="2687" y="4459"/>
                    <a:pt x="3222" y="4352"/>
                    <a:pt x="3222" y="4352"/>
                  </a:cubicBezTo>
                  <a:lnTo>
                    <a:pt x="6923" y="88"/>
                  </a:lnTo>
                  <a:cubicBezTo>
                    <a:pt x="6923" y="88"/>
                    <a:pt x="6597" y="0"/>
                    <a:pt x="6068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7" name="Google Shape;1750;p87">
              <a:extLst>
                <a:ext uri="{FF2B5EF4-FFF2-40B4-BE49-F238E27FC236}">
                  <a16:creationId xmlns:a16="http://schemas.microsoft.com/office/drawing/2014/main" id="{243C1D48-B82F-4D29-B45A-716063226465}"/>
                </a:ext>
              </a:extLst>
            </p:cNvPr>
            <p:cNvSpPr/>
            <p:nvPr/>
          </p:nvSpPr>
          <p:spPr>
            <a:xfrm>
              <a:off x="3211740" y="3219420"/>
              <a:ext cx="914250" cy="1013488"/>
            </a:xfrm>
            <a:custGeom>
              <a:avLst/>
              <a:gdLst/>
              <a:ahLst/>
              <a:cxnLst/>
              <a:rect l="l" t="t" r="r" b="b"/>
              <a:pathLst>
                <a:path w="8225" h="9118" extrusionOk="0">
                  <a:moveTo>
                    <a:pt x="4040" y="1"/>
                  </a:moveTo>
                  <a:cubicBezTo>
                    <a:pt x="4040" y="1"/>
                    <a:pt x="836" y="41"/>
                    <a:pt x="419" y="2387"/>
                  </a:cubicBezTo>
                  <a:cubicBezTo>
                    <a:pt x="0" y="4730"/>
                    <a:pt x="2011" y="6527"/>
                    <a:pt x="2011" y="6527"/>
                  </a:cubicBezTo>
                  <a:cubicBezTo>
                    <a:pt x="2011" y="6527"/>
                    <a:pt x="1045" y="8161"/>
                    <a:pt x="542" y="8620"/>
                  </a:cubicBezTo>
                  <a:cubicBezTo>
                    <a:pt x="258" y="8882"/>
                    <a:pt x="474" y="9117"/>
                    <a:pt x="860" y="9117"/>
                  </a:cubicBezTo>
                  <a:cubicBezTo>
                    <a:pt x="1152" y="9117"/>
                    <a:pt x="1541" y="8982"/>
                    <a:pt x="1884" y="8620"/>
                  </a:cubicBezTo>
                  <a:cubicBezTo>
                    <a:pt x="2679" y="7785"/>
                    <a:pt x="2982" y="6321"/>
                    <a:pt x="2982" y="6321"/>
                  </a:cubicBezTo>
                  <a:cubicBezTo>
                    <a:pt x="2982" y="6321"/>
                    <a:pt x="2227" y="2158"/>
                    <a:pt x="5226" y="1598"/>
                  </a:cubicBezTo>
                  <a:cubicBezTo>
                    <a:pt x="8224" y="1039"/>
                    <a:pt x="4040" y="1"/>
                    <a:pt x="4040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8" name="Google Shape;1751;p87">
              <a:extLst>
                <a:ext uri="{FF2B5EF4-FFF2-40B4-BE49-F238E27FC236}">
                  <a16:creationId xmlns:a16="http://schemas.microsoft.com/office/drawing/2014/main" id="{16DCF3E0-3A7F-42B4-83CE-E37960093106}"/>
                </a:ext>
              </a:extLst>
            </p:cNvPr>
            <p:cNvSpPr/>
            <p:nvPr/>
          </p:nvSpPr>
          <p:spPr>
            <a:xfrm>
              <a:off x="4189914" y="2309724"/>
              <a:ext cx="84811" cy="75361"/>
            </a:xfrm>
            <a:custGeom>
              <a:avLst/>
              <a:gdLst/>
              <a:ahLst/>
              <a:cxnLst/>
              <a:rect l="l" t="t" r="r" b="b"/>
              <a:pathLst>
                <a:path w="763" h="678" extrusionOk="0">
                  <a:moveTo>
                    <a:pt x="379" y="1"/>
                  </a:moveTo>
                  <a:cubicBezTo>
                    <a:pt x="240" y="1"/>
                    <a:pt x="110" y="88"/>
                    <a:pt x="60" y="230"/>
                  </a:cubicBezTo>
                  <a:cubicBezTo>
                    <a:pt x="0" y="406"/>
                    <a:pt x="93" y="600"/>
                    <a:pt x="269" y="660"/>
                  </a:cubicBezTo>
                  <a:cubicBezTo>
                    <a:pt x="306" y="672"/>
                    <a:pt x="343" y="678"/>
                    <a:pt x="380" y="678"/>
                  </a:cubicBezTo>
                  <a:cubicBezTo>
                    <a:pt x="523" y="678"/>
                    <a:pt x="655" y="590"/>
                    <a:pt x="702" y="450"/>
                  </a:cubicBezTo>
                  <a:cubicBezTo>
                    <a:pt x="762" y="273"/>
                    <a:pt x="669" y="81"/>
                    <a:pt x="492" y="21"/>
                  </a:cubicBezTo>
                  <a:cubicBezTo>
                    <a:pt x="455" y="7"/>
                    <a:pt x="417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49" name="Google Shape;1752;p87">
              <a:extLst>
                <a:ext uri="{FF2B5EF4-FFF2-40B4-BE49-F238E27FC236}">
                  <a16:creationId xmlns:a16="http://schemas.microsoft.com/office/drawing/2014/main" id="{BEFB6910-CDC1-46D4-A87E-AA9548DBFCC2}"/>
                </a:ext>
              </a:extLst>
            </p:cNvPr>
            <p:cNvSpPr/>
            <p:nvPr/>
          </p:nvSpPr>
          <p:spPr>
            <a:xfrm>
              <a:off x="4807608" y="2552599"/>
              <a:ext cx="84811" cy="75584"/>
            </a:xfrm>
            <a:custGeom>
              <a:avLst/>
              <a:gdLst/>
              <a:ahLst/>
              <a:cxnLst/>
              <a:rect l="l" t="t" r="r" b="b"/>
              <a:pathLst>
                <a:path w="763" h="680" extrusionOk="0">
                  <a:moveTo>
                    <a:pt x="384" y="1"/>
                  </a:moveTo>
                  <a:cubicBezTo>
                    <a:pt x="243" y="1"/>
                    <a:pt x="111" y="88"/>
                    <a:pt x="61" y="229"/>
                  </a:cubicBezTo>
                  <a:cubicBezTo>
                    <a:pt x="1" y="409"/>
                    <a:pt x="94" y="601"/>
                    <a:pt x="271" y="661"/>
                  </a:cubicBezTo>
                  <a:cubicBezTo>
                    <a:pt x="308" y="673"/>
                    <a:pt x="345" y="679"/>
                    <a:pt x="382" y="679"/>
                  </a:cubicBezTo>
                  <a:cubicBezTo>
                    <a:pt x="524" y="679"/>
                    <a:pt x="655" y="592"/>
                    <a:pt x="703" y="452"/>
                  </a:cubicBezTo>
                  <a:cubicBezTo>
                    <a:pt x="763" y="275"/>
                    <a:pt x="670" y="82"/>
                    <a:pt x="494" y="19"/>
                  </a:cubicBezTo>
                  <a:cubicBezTo>
                    <a:pt x="457" y="6"/>
                    <a:pt x="421" y="1"/>
                    <a:pt x="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0" name="Google Shape;1753;p87">
              <a:extLst>
                <a:ext uri="{FF2B5EF4-FFF2-40B4-BE49-F238E27FC236}">
                  <a16:creationId xmlns:a16="http://schemas.microsoft.com/office/drawing/2014/main" id="{7FAB5EA6-8630-4CBA-8DD3-35E4ABF778F0}"/>
                </a:ext>
              </a:extLst>
            </p:cNvPr>
            <p:cNvSpPr/>
            <p:nvPr/>
          </p:nvSpPr>
          <p:spPr>
            <a:xfrm>
              <a:off x="4914873" y="1279646"/>
              <a:ext cx="213306" cy="651354"/>
            </a:xfrm>
            <a:custGeom>
              <a:avLst/>
              <a:gdLst/>
              <a:ahLst/>
              <a:cxnLst/>
              <a:rect l="l" t="t" r="r" b="b"/>
              <a:pathLst>
                <a:path w="1919" h="5860" extrusionOk="0">
                  <a:moveTo>
                    <a:pt x="1673" y="1"/>
                  </a:moveTo>
                  <a:cubicBezTo>
                    <a:pt x="1544" y="1"/>
                    <a:pt x="1389" y="71"/>
                    <a:pt x="1289" y="155"/>
                  </a:cubicBezTo>
                  <a:cubicBezTo>
                    <a:pt x="1089" y="318"/>
                    <a:pt x="919" y="538"/>
                    <a:pt x="784" y="758"/>
                  </a:cubicBezTo>
                  <a:cubicBezTo>
                    <a:pt x="1" y="2022"/>
                    <a:pt x="673" y="5617"/>
                    <a:pt x="673" y="5617"/>
                  </a:cubicBezTo>
                  <a:lnTo>
                    <a:pt x="1026" y="5859"/>
                  </a:lnTo>
                  <a:cubicBezTo>
                    <a:pt x="1010" y="4918"/>
                    <a:pt x="990" y="3973"/>
                    <a:pt x="1099" y="3037"/>
                  </a:cubicBezTo>
                  <a:cubicBezTo>
                    <a:pt x="1203" y="2145"/>
                    <a:pt x="1462" y="1366"/>
                    <a:pt x="1822" y="551"/>
                  </a:cubicBezTo>
                  <a:cubicBezTo>
                    <a:pt x="1858" y="474"/>
                    <a:pt x="1888" y="394"/>
                    <a:pt x="1898" y="311"/>
                  </a:cubicBezTo>
                  <a:cubicBezTo>
                    <a:pt x="1918" y="81"/>
                    <a:pt x="1810" y="1"/>
                    <a:pt x="16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1" name="Google Shape;1754;p87">
              <a:extLst>
                <a:ext uri="{FF2B5EF4-FFF2-40B4-BE49-F238E27FC236}">
                  <a16:creationId xmlns:a16="http://schemas.microsoft.com/office/drawing/2014/main" id="{8A110F11-2073-4ECB-8C4D-2E26A613E368}"/>
                </a:ext>
              </a:extLst>
            </p:cNvPr>
            <p:cNvSpPr/>
            <p:nvPr/>
          </p:nvSpPr>
          <p:spPr>
            <a:xfrm>
              <a:off x="4339307" y="1144370"/>
              <a:ext cx="204303" cy="619453"/>
            </a:xfrm>
            <a:custGeom>
              <a:avLst/>
              <a:gdLst/>
              <a:ahLst/>
              <a:cxnLst/>
              <a:rect l="l" t="t" r="r" b="b"/>
              <a:pathLst>
                <a:path w="1838" h="5573" extrusionOk="0">
                  <a:moveTo>
                    <a:pt x="515" y="1"/>
                  </a:moveTo>
                  <a:cubicBezTo>
                    <a:pt x="271" y="1"/>
                    <a:pt x="1" y="939"/>
                    <a:pt x="500" y="2514"/>
                  </a:cubicBezTo>
                  <a:cubicBezTo>
                    <a:pt x="1232" y="4826"/>
                    <a:pt x="1595" y="5505"/>
                    <a:pt x="1595" y="5505"/>
                  </a:cubicBezTo>
                  <a:lnTo>
                    <a:pt x="1837" y="5572"/>
                  </a:lnTo>
                  <a:cubicBezTo>
                    <a:pt x="1824" y="5536"/>
                    <a:pt x="822" y="2038"/>
                    <a:pt x="759" y="650"/>
                  </a:cubicBezTo>
                  <a:cubicBezTo>
                    <a:pt x="738" y="207"/>
                    <a:pt x="629" y="1"/>
                    <a:pt x="5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2" name="Google Shape;1755;p87">
              <a:extLst>
                <a:ext uri="{FF2B5EF4-FFF2-40B4-BE49-F238E27FC236}">
                  <a16:creationId xmlns:a16="http://schemas.microsoft.com/office/drawing/2014/main" id="{E0C38130-5C30-4614-A750-E1622595B7F2}"/>
                </a:ext>
              </a:extLst>
            </p:cNvPr>
            <p:cNvSpPr/>
            <p:nvPr/>
          </p:nvSpPr>
          <p:spPr>
            <a:xfrm>
              <a:off x="4386660" y="2384976"/>
              <a:ext cx="215196" cy="334124"/>
            </a:xfrm>
            <a:custGeom>
              <a:avLst/>
              <a:gdLst/>
              <a:ahLst/>
              <a:cxnLst/>
              <a:rect l="l" t="t" r="r" b="b"/>
              <a:pathLst>
                <a:path w="1936" h="3006" extrusionOk="0">
                  <a:moveTo>
                    <a:pt x="987" y="1"/>
                  </a:moveTo>
                  <a:cubicBezTo>
                    <a:pt x="933" y="1"/>
                    <a:pt x="877" y="5"/>
                    <a:pt x="819" y="15"/>
                  </a:cubicBezTo>
                  <a:cubicBezTo>
                    <a:pt x="566" y="63"/>
                    <a:pt x="336" y="222"/>
                    <a:pt x="207" y="442"/>
                  </a:cubicBezTo>
                  <a:cubicBezTo>
                    <a:pt x="87" y="642"/>
                    <a:pt x="54" y="878"/>
                    <a:pt x="34" y="1107"/>
                  </a:cubicBezTo>
                  <a:cubicBezTo>
                    <a:pt x="4" y="1427"/>
                    <a:pt x="0" y="1750"/>
                    <a:pt x="20" y="2069"/>
                  </a:cubicBezTo>
                  <a:cubicBezTo>
                    <a:pt x="27" y="2209"/>
                    <a:pt x="44" y="2352"/>
                    <a:pt x="104" y="2479"/>
                  </a:cubicBezTo>
                  <a:cubicBezTo>
                    <a:pt x="184" y="2639"/>
                    <a:pt x="330" y="2755"/>
                    <a:pt x="483" y="2845"/>
                  </a:cubicBezTo>
                  <a:cubicBezTo>
                    <a:pt x="630" y="2933"/>
                    <a:pt x="803" y="3005"/>
                    <a:pt x="970" y="3005"/>
                  </a:cubicBezTo>
                  <a:cubicBezTo>
                    <a:pt x="1029" y="3005"/>
                    <a:pt x="1088" y="2996"/>
                    <a:pt x="1146" y="2975"/>
                  </a:cubicBezTo>
                  <a:cubicBezTo>
                    <a:pt x="1728" y="2755"/>
                    <a:pt x="1808" y="1770"/>
                    <a:pt x="1864" y="1261"/>
                  </a:cubicBezTo>
                  <a:cubicBezTo>
                    <a:pt x="1935" y="680"/>
                    <a:pt x="1626" y="1"/>
                    <a:pt x="9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3" name="Google Shape;1756;p87">
              <a:extLst>
                <a:ext uri="{FF2B5EF4-FFF2-40B4-BE49-F238E27FC236}">
                  <a16:creationId xmlns:a16="http://schemas.microsoft.com/office/drawing/2014/main" id="{D70A39FA-22FF-423C-A65B-BC6F29847676}"/>
                </a:ext>
              </a:extLst>
            </p:cNvPr>
            <p:cNvSpPr/>
            <p:nvPr/>
          </p:nvSpPr>
          <p:spPr>
            <a:xfrm>
              <a:off x="4446240" y="2434440"/>
              <a:ext cx="99595" cy="68915"/>
            </a:xfrm>
            <a:custGeom>
              <a:avLst/>
              <a:gdLst/>
              <a:ahLst/>
              <a:cxnLst/>
              <a:rect l="l" t="t" r="r" b="b"/>
              <a:pathLst>
                <a:path w="896" h="620" extrusionOk="0">
                  <a:moveTo>
                    <a:pt x="198" y="1"/>
                  </a:moveTo>
                  <a:cubicBezTo>
                    <a:pt x="189" y="1"/>
                    <a:pt x="180" y="2"/>
                    <a:pt x="170" y="3"/>
                  </a:cubicBezTo>
                  <a:cubicBezTo>
                    <a:pt x="0" y="40"/>
                    <a:pt x="403" y="619"/>
                    <a:pt x="403" y="619"/>
                  </a:cubicBezTo>
                  <a:cubicBezTo>
                    <a:pt x="403" y="619"/>
                    <a:pt x="895" y="493"/>
                    <a:pt x="789" y="309"/>
                  </a:cubicBezTo>
                  <a:cubicBezTo>
                    <a:pt x="747" y="234"/>
                    <a:pt x="684" y="212"/>
                    <a:pt x="626" y="212"/>
                  </a:cubicBezTo>
                  <a:cubicBezTo>
                    <a:pt x="542" y="212"/>
                    <a:pt x="467" y="257"/>
                    <a:pt x="467" y="257"/>
                  </a:cubicBezTo>
                  <a:cubicBezTo>
                    <a:pt x="467" y="257"/>
                    <a:pt x="353" y="1"/>
                    <a:pt x="1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4" name="Google Shape;1757;p87">
              <a:extLst>
                <a:ext uri="{FF2B5EF4-FFF2-40B4-BE49-F238E27FC236}">
                  <a16:creationId xmlns:a16="http://schemas.microsoft.com/office/drawing/2014/main" id="{7521FDF8-4AA8-4637-A20E-6BC99D018F31}"/>
                </a:ext>
              </a:extLst>
            </p:cNvPr>
            <p:cNvSpPr/>
            <p:nvPr/>
          </p:nvSpPr>
          <p:spPr>
            <a:xfrm>
              <a:off x="4427343" y="2543928"/>
              <a:ext cx="87034" cy="60356"/>
            </a:xfrm>
            <a:custGeom>
              <a:avLst/>
              <a:gdLst/>
              <a:ahLst/>
              <a:cxnLst/>
              <a:rect l="l" t="t" r="r" b="b"/>
              <a:pathLst>
                <a:path w="783" h="543" extrusionOk="0">
                  <a:moveTo>
                    <a:pt x="443" y="0"/>
                  </a:moveTo>
                  <a:lnTo>
                    <a:pt x="387" y="27"/>
                  </a:lnTo>
                  <a:cubicBezTo>
                    <a:pt x="317" y="54"/>
                    <a:pt x="250" y="90"/>
                    <a:pt x="187" y="130"/>
                  </a:cubicBezTo>
                  <a:cubicBezTo>
                    <a:pt x="121" y="173"/>
                    <a:pt x="57" y="217"/>
                    <a:pt x="1" y="276"/>
                  </a:cubicBezTo>
                  <a:cubicBezTo>
                    <a:pt x="11" y="277"/>
                    <a:pt x="22" y="277"/>
                    <a:pt x="32" y="277"/>
                  </a:cubicBezTo>
                  <a:cubicBezTo>
                    <a:pt x="104" y="277"/>
                    <a:pt x="170" y="268"/>
                    <a:pt x="237" y="253"/>
                  </a:cubicBezTo>
                  <a:cubicBezTo>
                    <a:pt x="288" y="244"/>
                    <a:pt x="339" y="231"/>
                    <a:pt x="388" y="216"/>
                  </a:cubicBezTo>
                  <a:lnTo>
                    <a:pt x="388" y="216"/>
                  </a:lnTo>
                  <a:cubicBezTo>
                    <a:pt x="436" y="272"/>
                    <a:pt x="488" y="324"/>
                    <a:pt x="543" y="376"/>
                  </a:cubicBezTo>
                  <a:cubicBezTo>
                    <a:pt x="617" y="436"/>
                    <a:pt x="689" y="496"/>
                    <a:pt x="783" y="542"/>
                  </a:cubicBezTo>
                  <a:cubicBezTo>
                    <a:pt x="756" y="443"/>
                    <a:pt x="709" y="356"/>
                    <a:pt x="660" y="276"/>
                  </a:cubicBezTo>
                  <a:cubicBezTo>
                    <a:pt x="609" y="197"/>
                    <a:pt x="553" y="120"/>
                    <a:pt x="490" y="50"/>
                  </a:cubicBezTo>
                  <a:lnTo>
                    <a:pt x="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5" name="Google Shape;1758;p87">
              <a:extLst>
                <a:ext uri="{FF2B5EF4-FFF2-40B4-BE49-F238E27FC236}">
                  <a16:creationId xmlns:a16="http://schemas.microsoft.com/office/drawing/2014/main" id="{9F85EF23-F911-4CCE-82C4-63351EF59F8A}"/>
                </a:ext>
              </a:extLst>
            </p:cNvPr>
            <p:cNvSpPr/>
            <p:nvPr/>
          </p:nvSpPr>
          <p:spPr>
            <a:xfrm>
              <a:off x="4210589" y="1717376"/>
              <a:ext cx="122826" cy="144498"/>
            </a:xfrm>
            <a:custGeom>
              <a:avLst/>
              <a:gdLst/>
              <a:ahLst/>
              <a:cxnLst/>
              <a:rect l="l" t="t" r="r" b="b"/>
              <a:pathLst>
                <a:path w="1105" h="1300" extrusionOk="0">
                  <a:moveTo>
                    <a:pt x="681" y="1"/>
                  </a:moveTo>
                  <a:cubicBezTo>
                    <a:pt x="678" y="1"/>
                    <a:pt x="675" y="1"/>
                    <a:pt x="673" y="1"/>
                  </a:cubicBezTo>
                  <a:cubicBezTo>
                    <a:pt x="413" y="21"/>
                    <a:pt x="889" y="1126"/>
                    <a:pt x="889" y="1126"/>
                  </a:cubicBezTo>
                  <a:cubicBezTo>
                    <a:pt x="889" y="1126"/>
                    <a:pt x="437" y="412"/>
                    <a:pt x="227" y="412"/>
                  </a:cubicBezTo>
                  <a:cubicBezTo>
                    <a:pt x="216" y="412"/>
                    <a:pt x="206" y="413"/>
                    <a:pt x="197" y="417"/>
                  </a:cubicBezTo>
                  <a:cubicBezTo>
                    <a:pt x="0" y="497"/>
                    <a:pt x="650" y="1299"/>
                    <a:pt x="650" y="1299"/>
                  </a:cubicBezTo>
                  <a:lnTo>
                    <a:pt x="1105" y="1040"/>
                  </a:lnTo>
                  <a:cubicBezTo>
                    <a:pt x="1105" y="1040"/>
                    <a:pt x="936" y="1"/>
                    <a:pt x="681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6" name="Google Shape;1759;p87">
              <a:extLst>
                <a:ext uri="{FF2B5EF4-FFF2-40B4-BE49-F238E27FC236}">
                  <a16:creationId xmlns:a16="http://schemas.microsoft.com/office/drawing/2014/main" id="{A433CF23-5640-43BA-8B3F-19CB782FBB0D}"/>
                </a:ext>
              </a:extLst>
            </p:cNvPr>
            <p:cNvSpPr/>
            <p:nvPr/>
          </p:nvSpPr>
          <p:spPr>
            <a:xfrm>
              <a:off x="5030365" y="2666755"/>
              <a:ext cx="300897" cy="239534"/>
            </a:xfrm>
            <a:custGeom>
              <a:avLst/>
              <a:gdLst/>
              <a:ahLst/>
              <a:cxnLst/>
              <a:rect l="l" t="t" r="r" b="b"/>
              <a:pathLst>
                <a:path w="2707" h="2155" extrusionOk="0">
                  <a:moveTo>
                    <a:pt x="367" y="1"/>
                  </a:moveTo>
                  <a:lnTo>
                    <a:pt x="0" y="516"/>
                  </a:lnTo>
                  <a:cubicBezTo>
                    <a:pt x="0" y="516"/>
                    <a:pt x="604" y="2154"/>
                    <a:pt x="1020" y="2154"/>
                  </a:cubicBezTo>
                  <a:cubicBezTo>
                    <a:pt x="1032" y="2154"/>
                    <a:pt x="1044" y="2153"/>
                    <a:pt x="1055" y="2150"/>
                  </a:cubicBezTo>
                  <a:cubicBezTo>
                    <a:pt x="1471" y="2050"/>
                    <a:pt x="367" y="516"/>
                    <a:pt x="367" y="516"/>
                  </a:cubicBezTo>
                  <a:lnTo>
                    <a:pt x="367" y="516"/>
                  </a:lnTo>
                  <a:cubicBezTo>
                    <a:pt x="367" y="516"/>
                    <a:pt x="1412" y="1544"/>
                    <a:pt x="1774" y="1544"/>
                  </a:cubicBezTo>
                  <a:cubicBezTo>
                    <a:pt x="1808" y="1544"/>
                    <a:pt x="1837" y="1535"/>
                    <a:pt x="1857" y="1514"/>
                  </a:cubicBezTo>
                  <a:cubicBezTo>
                    <a:pt x="2094" y="1279"/>
                    <a:pt x="570" y="316"/>
                    <a:pt x="570" y="316"/>
                  </a:cubicBezTo>
                  <a:lnTo>
                    <a:pt x="570" y="316"/>
                  </a:lnTo>
                  <a:cubicBezTo>
                    <a:pt x="570" y="316"/>
                    <a:pt x="1600" y="518"/>
                    <a:pt x="2230" y="518"/>
                  </a:cubicBezTo>
                  <a:cubicBezTo>
                    <a:pt x="2507" y="518"/>
                    <a:pt x="2706" y="479"/>
                    <a:pt x="2706" y="366"/>
                  </a:cubicBezTo>
                  <a:cubicBezTo>
                    <a:pt x="2706" y="1"/>
                    <a:pt x="367" y="1"/>
                    <a:pt x="36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7" name="Google Shape;1760;p87">
              <a:extLst>
                <a:ext uri="{FF2B5EF4-FFF2-40B4-BE49-F238E27FC236}">
                  <a16:creationId xmlns:a16="http://schemas.microsoft.com/office/drawing/2014/main" id="{883FA563-347B-4AAF-B75F-AAF6B41D8B0E}"/>
                </a:ext>
              </a:extLst>
            </p:cNvPr>
            <p:cNvSpPr/>
            <p:nvPr/>
          </p:nvSpPr>
          <p:spPr>
            <a:xfrm>
              <a:off x="3832658" y="2164666"/>
              <a:ext cx="335466" cy="225417"/>
            </a:xfrm>
            <a:custGeom>
              <a:avLst/>
              <a:gdLst/>
              <a:ahLst/>
              <a:cxnLst/>
              <a:rect l="l" t="t" r="r" b="b"/>
              <a:pathLst>
                <a:path w="3018" h="2028" extrusionOk="0">
                  <a:moveTo>
                    <a:pt x="823" y="0"/>
                  </a:moveTo>
                  <a:cubicBezTo>
                    <a:pt x="808" y="0"/>
                    <a:pt x="794" y="2"/>
                    <a:pt x="781" y="5"/>
                  </a:cubicBezTo>
                  <a:cubicBezTo>
                    <a:pt x="319" y="104"/>
                    <a:pt x="2025" y="1442"/>
                    <a:pt x="2025" y="1442"/>
                  </a:cubicBezTo>
                  <a:cubicBezTo>
                    <a:pt x="2025" y="1442"/>
                    <a:pt x="802" y="893"/>
                    <a:pt x="365" y="893"/>
                  </a:cubicBezTo>
                  <a:cubicBezTo>
                    <a:pt x="288" y="893"/>
                    <a:pt x="236" y="910"/>
                    <a:pt x="219" y="949"/>
                  </a:cubicBezTo>
                  <a:cubicBezTo>
                    <a:pt x="105" y="1212"/>
                    <a:pt x="2025" y="1808"/>
                    <a:pt x="2025" y="1808"/>
                  </a:cubicBezTo>
                  <a:cubicBezTo>
                    <a:pt x="2025" y="1808"/>
                    <a:pt x="1106" y="1654"/>
                    <a:pt x="512" y="1654"/>
                  </a:cubicBezTo>
                  <a:cubicBezTo>
                    <a:pt x="215" y="1654"/>
                    <a:pt x="0" y="1693"/>
                    <a:pt x="22" y="1808"/>
                  </a:cubicBezTo>
                  <a:cubicBezTo>
                    <a:pt x="56" y="1984"/>
                    <a:pt x="783" y="2027"/>
                    <a:pt x="1499" y="2027"/>
                  </a:cubicBezTo>
                  <a:cubicBezTo>
                    <a:pt x="2206" y="2027"/>
                    <a:pt x="2901" y="1985"/>
                    <a:pt x="2901" y="1985"/>
                  </a:cubicBezTo>
                  <a:lnTo>
                    <a:pt x="3018" y="1645"/>
                  </a:lnTo>
                  <a:cubicBezTo>
                    <a:pt x="3018" y="1645"/>
                    <a:pt x="1344" y="0"/>
                    <a:pt x="823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8" name="Google Shape;1761;p87">
              <a:extLst>
                <a:ext uri="{FF2B5EF4-FFF2-40B4-BE49-F238E27FC236}">
                  <a16:creationId xmlns:a16="http://schemas.microsoft.com/office/drawing/2014/main" id="{40375BDA-A297-4F94-A330-480254ECFB1B}"/>
                </a:ext>
              </a:extLst>
            </p:cNvPr>
            <p:cNvSpPr/>
            <p:nvPr/>
          </p:nvSpPr>
          <p:spPr>
            <a:xfrm>
              <a:off x="4006284" y="2098862"/>
              <a:ext cx="1107771" cy="674585"/>
            </a:xfrm>
            <a:custGeom>
              <a:avLst/>
              <a:gdLst/>
              <a:ahLst/>
              <a:cxnLst/>
              <a:rect l="l" t="t" r="r" b="b"/>
              <a:pathLst>
                <a:path w="9966" h="6069" extrusionOk="0">
                  <a:moveTo>
                    <a:pt x="2035" y="184"/>
                  </a:moveTo>
                  <a:cubicBezTo>
                    <a:pt x="3053" y="184"/>
                    <a:pt x="3881" y="1012"/>
                    <a:pt x="3881" y="2034"/>
                  </a:cubicBezTo>
                  <a:cubicBezTo>
                    <a:pt x="3881" y="3053"/>
                    <a:pt x="3053" y="3881"/>
                    <a:pt x="2035" y="3881"/>
                  </a:cubicBezTo>
                  <a:cubicBezTo>
                    <a:pt x="1013" y="3881"/>
                    <a:pt x="184" y="3053"/>
                    <a:pt x="184" y="2034"/>
                  </a:cubicBezTo>
                  <a:cubicBezTo>
                    <a:pt x="184" y="1012"/>
                    <a:pt x="1013" y="184"/>
                    <a:pt x="2035" y="184"/>
                  </a:cubicBezTo>
                  <a:close/>
                  <a:moveTo>
                    <a:pt x="7932" y="2184"/>
                  </a:moveTo>
                  <a:cubicBezTo>
                    <a:pt x="8950" y="2184"/>
                    <a:pt x="9779" y="3016"/>
                    <a:pt x="9779" y="4034"/>
                  </a:cubicBezTo>
                  <a:cubicBezTo>
                    <a:pt x="9779" y="5056"/>
                    <a:pt x="8950" y="5884"/>
                    <a:pt x="7932" y="5884"/>
                  </a:cubicBezTo>
                  <a:cubicBezTo>
                    <a:pt x="6910" y="5884"/>
                    <a:pt x="6082" y="5056"/>
                    <a:pt x="6082" y="4034"/>
                  </a:cubicBezTo>
                  <a:cubicBezTo>
                    <a:pt x="6082" y="3016"/>
                    <a:pt x="6910" y="2184"/>
                    <a:pt x="7932" y="2184"/>
                  </a:cubicBezTo>
                  <a:close/>
                  <a:moveTo>
                    <a:pt x="2035" y="1"/>
                  </a:moveTo>
                  <a:cubicBezTo>
                    <a:pt x="913" y="1"/>
                    <a:pt x="1" y="912"/>
                    <a:pt x="1" y="2034"/>
                  </a:cubicBezTo>
                  <a:cubicBezTo>
                    <a:pt x="1" y="3156"/>
                    <a:pt x="913" y="4067"/>
                    <a:pt x="2035" y="4067"/>
                  </a:cubicBezTo>
                  <a:cubicBezTo>
                    <a:pt x="3043" y="4067"/>
                    <a:pt x="3881" y="3325"/>
                    <a:pt x="4038" y="2357"/>
                  </a:cubicBezTo>
                  <a:lnTo>
                    <a:pt x="6151" y="3053"/>
                  </a:lnTo>
                  <a:cubicBezTo>
                    <a:pt x="5989" y="3342"/>
                    <a:pt x="5895" y="3678"/>
                    <a:pt x="5895" y="4034"/>
                  </a:cubicBezTo>
                  <a:cubicBezTo>
                    <a:pt x="5895" y="5156"/>
                    <a:pt x="6810" y="6068"/>
                    <a:pt x="7932" y="6068"/>
                  </a:cubicBezTo>
                  <a:cubicBezTo>
                    <a:pt x="9053" y="6068"/>
                    <a:pt x="9966" y="5156"/>
                    <a:pt x="9966" y="4034"/>
                  </a:cubicBezTo>
                  <a:cubicBezTo>
                    <a:pt x="9966" y="2913"/>
                    <a:pt x="9053" y="2001"/>
                    <a:pt x="7932" y="2001"/>
                  </a:cubicBezTo>
                  <a:cubicBezTo>
                    <a:pt x="7233" y="2001"/>
                    <a:pt x="6617" y="2354"/>
                    <a:pt x="6251" y="2889"/>
                  </a:cubicBezTo>
                  <a:lnTo>
                    <a:pt x="4061" y="2170"/>
                  </a:lnTo>
                  <a:cubicBezTo>
                    <a:pt x="4065" y="2124"/>
                    <a:pt x="4068" y="2081"/>
                    <a:pt x="4068" y="2034"/>
                  </a:cubicBezTo>
                  <a:cubicBezTo>
                    <a:pt x="4068" y="912"/>
                    <a:pt x="3156" y="1"/>
                    <a:pt x="2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59" name="Google Shape;1762;p87">
              <a:extLst>
                <a:ext uri="{FF2B5EF4-FFF2-40B4-BE49-F238E27FC236}">
                  <a16:creationId xmlns:a16="http://schemas.microsoft.com/office/drawing/2014/main" id="{9BE07597-D9EC-4475-A139-98A928CCFACD}"/>
                </a:ext>
              </a:extLst>
            </p:cNvPr>
            <p:cNvSpPr/>
            <p:nvPr/>
          </p:nvSpPr>
          <p:spPr>
            <a:xfrm>
              <a:off x="5171977" y="979193"/>
              <a:ext cx="15673" cy="58133"/>
            </a:xfrm>
            <a:custGeom>
              <a:avLst/>
              <a:gdLst/>
              <a:ahLst/>
              <a:cxnLst/>
              <a:rect l="l" t="t" r="r" b="b"/>
              <a:pathLst>
                <a:path w="141" h="523" extrusionOk="0">
                  <a:moveTo>
                    <a:pt x="71" y="1"/>
                  </a:moveTo>
                  <a:cubicBezTo>
                    <a:pt x="36" y="1"/>
                    <a:pt x="1" y="22"/>
                    <a:pt x="1" y="66"/>
                  </a:cubicBezTo>
                  <a:lnTo>
                    <a:pt x="1" y="455"/>
                  </a:lnTo>
                  <a:cubicBezTo>
                    <a:pt x="1" y="500"/>
                    <a:pt x="36" y="523"/>
                    <a:pt x="71" y="523"/>
                  </a:cubicBezTo>
                  <a:cubicBezTo>
                    <a:pt x="106" y="523"/>
                    <a:pt x="141" y="500"/>
                    <a:pt x="141" y="455"/>
                  </a:cubicBezTo>
                  <a:lnTo>
                    <a:pt x="141" y="66"/>
                  </a:lnTo>
                  <a:cubicBezTo>
                    <a:pt x="141" y="22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0" name="Google Shape;1763;p87">
              <a:extLst>
                <a:ext uri="{FF2B5EF4-FFF2-40B4-BE49-F238E27FC236}">
                  <a16:creationId xmlns:a16="http://schemas.microsoft.com/office/drawing/2014/main" id="{6BD1D37A-2051-4FE2-8CA9-F0D76B65D2BC}"/>
                </a:ext>
              </a:extLst>
            </p:cNvPr>
            <p:cNvSpPr/>
            <p:nvPr/>
          </p:nvSpPr>
          <p:spPr>
            <a:xfrm>
              <a:off x="5203879" y="955961"/>
              <a:ext cx="15228" cy="46795"/>
            </a:xfrm>
            <a:custGeom>
              <a:avLst/>
              <a:gdLst/>
              <a:ahLst/>
              <a:cxnLst/>
              <a:rect l="l" t="t" r="r" b="b"/>
              <a:pathLst>
                <a:path w="137" h="421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355"/>
                  </a:lnTo>
                  <a:cubicBezTo>
                    <a:pt x="1" y="398"/>
                    <a:pt x="35" y="421"/>
                    <a:pt x="70" y="421"/>
                  </a:cubicBezTo>
                  <a:cubicBezTo>
                    <a:pt x="103" y="421"/>
                    <a:pt x="136" y="399"/>
                    <a:pt x="136" y="355"/>
                  </a:cubicBezTo>
                  <a:lnTo>
                    <a:pt x="136" y="68"/>
                  </a:lnTo>
                  <a:cubicBezTo>
                    <a:pt x="136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1" name="Google Shape;1764;p87">
              <a:extLst>
                <a:ext uri="{FF2B5EF4-FFF2-40B4-BE49-F238E27FC236}">
                  <a16:creationId xmlns:a16="http://schemas.microsoft.com/office/drawing/2014/main" id="{0F57E447-6934-433A-B05E-34E4673670A3}"/>
                </a:ext>
              </a:extLst>
            </p:cNvPr>
            <p:cNvSpPr/>
            <p:nvPr/>
          </p:nvSpPr>
          <p:spPr>
            <a:xfrm>
              <a:off x="5418299" y="809125"/>
              <a:ext cx="23009" cy="55687"/>
            </a:xfrm>
            <a:custGeom>
              <a:avLst/>
              <a:gdLst/>
              <a:ahLst/>
              <a:cxnLst/>
              <a:rect l="l" t="t" r="r" b="b"/>
              <a:pathLst>
                <a:path w="207" h="501" extrusionOk="0">
                  <a:moveTo>
                    <a:pt x="121" y="1"/>
                  </a:moveTo>
                  <a:cubicBezTo>
                    <a:pt x="94" y="1"/>
                    <a:pt x="70" y="16"/>
                    <a:pt x="65" y="51"/>
                  </a:cubicBezTo>
                  <a:cubicBezTo>
                    <a:pt x="45" y="171"/>
                    <a:pt x="25" y="291"/>
                    <a:pt x="9" y="411"/>
                  </a:cubicBezTo>
                  <a:cubicBezTo>
                    <a:pt x="0" y="465"/>
                    <a:pt x="46" y="500"/>
                    <a:pt x="86" y="500"/>
                  </a:cubicBezTo>
                  <a:cubicBezTo>
                    <a:pt x="112" y="500"/>
                    <a:pt x="136" y="485"/>
                    <a:pt x="141" y="451"/>
                  </a:cubicBezTo>
                  <a:cubicBezTo>
                    <a:pt x="161" y="328"/>
                    <a:pt x="178" y="208"/>
                    <a:pt x="198" y="88"/>
                  </a:cubicBezTo>
                  <a:cubicBezTo>
                    <a:pt x="206" y="36"/>
                    <a:pt x="161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2" name="Google Shape;1765;p87">
              <a:extLst>
                <a:ext uri="{FF2B5EF4-FFF2-40B4-BE49-F238E27FC236}">
                  <a16:creationId xmlns:a16="http://schemas.microsoft.com/office/drawing/2014/main" id="{796F74AE-42E2-4B61-B0C5-CF22D6ED6272}"/>
                </a:ext>
              </a:extLst>
            </p:cNvPr>
            <p:cNvSpPr/>
            <p:nvPr/>
          </p:nvSpPr>
          <p:spPr>
            <a:xfrm>
              <a:off x="5451313" y="838026"/>
              <a:ext cx="15339" cy="66803"/>
            </a:xfrm>
            <a:custGeom>
              <a:avLst/>
              <a:gdLst/>
              <a:ahLst/>
              <a:cxnLst/>
              <a:rect l="l" t="t" r="r" b="b"/>
              <a:pathLst>
                <a:path w="138" h="601" extrusionOk="0">
                  <a:moveTo>
                    <a:pt x="69" y="0"/>
                  </a:moveTo>
                  <a:cubicBezTo>
                    <a:pt x="35" y="0"/>
                    <a:pt x="1" y="23"/>
                    <a:pt x="1" y="68"/>
                  </a:cubicBezTo>
                  <a:lnTo>
                    <a:pt x="1" y="533"/>
                  </a:lnTo>
                  <a:cubicBezTo>
                    <a:pt x="1" y="578"/>
                    <a:pt x="35" y="601"/>
                    <a:pt x="69" y="601"/>
                  </a:cubicBezTo>
                  <a:cubicBezTo>
                    <a:pt x="103" y="601"/>
                    <a:pt x="137" y="578"/>
                    <a:pt x="137" y="533"/>
                  </a:cubicBezTo>
                  <a:lnTo>
                    <a:pt x="137" y="68"/>
                  </a:lnTo>
                  <a:cubicBezTo>
                    <a:pt x="137" y="23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3" name="Google Shape;1766;p87">
              <a:extLst>
                <a:ext uri="{FF2B5EF4-FFF2-40B4-BE49-F238E27FC236}">
                  <a16:creationId xmlns:a16="http://schemas.microsoft.com/office/drawing/2014/main" id="{4ADCF253-0D7C-4A96-88A2-2B6CEB957F6B}"/>
                </a:ext>
              </a:extLst>
            </p:cNvPr>
            <p:cNvSpPr/>
            <p:nvPr/>
          </p:nvSpPr>
          <p:spPr>
            <a:xfrm>
              <a:off x="4333305" y="938955"/>
              <a:ext cx="20341" cy="52575"/>
            </a:xfrm>
            <a:custGeom>
              <a:avLst/>
              <a:gdLst/>
              <a:ahLst/>
              <a:cxnLst/>
              <a:rect l="l" t="t" r="r" b="b"/>
              <a:pathLst>
                <a:path w="183" h="473" extrusionOk="0">
                  <a:moveTo>
                    <a:pt x="91" y="1"/>
                  </a:moveTo>
                  <a:cubicBezTo>
                    <a:pt x="56" y="1"/>
                    <a:pt x="20" y="23"/>
                    <a:pt x="14" y="69"/>
                  </a:cubicBezTo>
                  <a:cubicBezTo>
                    <a:pt x="1" y="188"/>
                    <a:pt x="11" y="304"/>
                    <a:pt x="38" y="421"/>
                  </a:cubicBezTo>
                  <a:cubicBezTo>
                    <a:pt x="44" y="457"/>
                    <a:pt x="70" y="473"/>
                    <a:pt x="98" y="473"/>
                  </a:cubicBezTo>
                  <a:cubicBezTo>
                    <a:pt x="139" y="473"/>
                    <a:pt x="183" y="438"/>
                    <a:pt x="171" y="384"/>
                  </a:cubicBezTo>
                  <a:cubicBezTo>
                    <a:pt x="148" y="281"/>
                    <a:pt x="141" y="175"/>
                    <a:pt x="154" y="69"/>
                  </a:cubicBezTo>
                  <a:cubicBezTo>
                    <a:pt x="157" y="23"/>
                    <a:pt x="125" y="1"/>
                    <a:pt x="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4" name="Google Shape;1767;p87">
              <a:extLst>
                <a:ext uri="{FF2B5EF4-FFF2-40B4-BE49-F238E27FC236}">
                  <a16:creationId xmlns:a16="http://schemas.microsoft.com/office/drawing/2014/main" id="{3B8903B5-5513-440D-9D41-8FD8EBFDFBB6}"/>
                </a:ext>
              </a:extLst>
            </p:cNvPr>
            <p:cNvSpPr/>
            <p:nvPr/>
          </p:nvSpPr>
          <p:spPr>
            <a:xfrm>
              <a:off x="4365207" y="953405"/>
              <a:ext cx="25454" cy="56243"/>
            </a:xfrm>
            <a:custGeom>
              <a:avLst/>
              <a:gdLst/>
              <a:ahLst/>
              <a:cxnLst/>
              <a:rect l="l" t="t" r="r" b="b"/>
              <a:pathLst>
                <a:path w="229" h="506" extrusionOk="0">
                  <a:moveTo>
                    <a:pt x="90" y="1"/>
                  </a:moveTo>
                  <a:cubicBezTo>
                    <a:pt x="55" y="1"/>
                    <a:pt x="19" y="23"/>
                    <a:pt x="13" y="68"/>
                  </a:cubicBezTo>
                  <a:cubicBezTo>
                    <a:pt x="1" y="208"/>
                    <a:pt x="27" y="341"/>
                    <a:pt x="84" y="470"/>
                  </a:cubicBezTo>
                  <a:cubicBezTo>
                    <a:pt x="95" y="495"/>
                    <a:pt x="115" y="506"/>
                    <a:pt x="135" y="506"/>
                  </a:cubicBezTo>
                  <a:cubicBezTo>
                    <a:pt x="180" y="506"/>
                    <a:pt x="229" y="456"/>
                    <a:pt x="203" y="401"/>
                  </a:cubicBezTo>
                  <a:cubicBezTo>
                    <a:pt x="157" y="294"/>
                    <a:pt x="144" y="181"/>
                    <a:pt x="153" y="68"/>
                  </a:cubicBezTo>
                  <a:cubicBezTo>
                    <a:pt x="157" y="23"/>
                    <a:pt x="124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5" name="Google Shape;1768;p87">
              <a:extLst>
                <a:ext uri="{FF2B5EF4-FFF2-40B4-BE49-F238E27FC236}">
                  <a16:creationId xmlns:a16="http://schemas.microsoft.com/office/drawing/2014/main" id="{36B17193-F2B4-4FED-9C0A-F9BFD50E9484}"/>
                </a:ext>
              </a:extLst>
            </p:cNvPr>
            <p:cNvSpPr/>
            <p:nvPr/>
          </p:nvSpPr>
          <p:spPr>
            <a:xfrm>
              <a:off x="4432567" y="498223"/>
              <a:ext cx="21119" cy="64246"/>
            </a:xfrm>
            <a:custGeom>
              <a:avLst/>
              <a:gdLst/>
              <a:ahLst/>
              <a:cxnLst/>
              <a:rect l="l" t="t" r="r" b="b"/>
              <a:pathLst>
                <a:path w="190" h="578" extrusionOk="0">
                  <a:moveTo>
                    <a:pt x="105" y="0"/>
                  </a:moveTo>
                  <a:cubicBezTo>
                    <a:pt x="78" y="0"/>
                    <a:pt x="53" y="15"/>
                    <a:pt x="46" y="49"/>
                  </a:cubicBezTo>
                  <a:cubicBezTo>
                    <a:pt x="17" y="203"/>
                    <a:pt x="0" y="355"/>
                    <a:pt x="0" y="512"/>
                  </a:cubicBezTo>
                  <a:cubicBezTo>
                    <a:pt x="0" y="555"/>
                    <a:pt x="34" y="577"/>
                    <a:pt x="68" y="577"/>
                  </a:cubicBezTo>
                  <a:cubicBezTo>
                    <a:pt x="102" y="577"/>
                    <a:pt x="137" y="555"/>
                    <a:pt x="137" y="512"/>
                  </a:cubicBezTo>
                  <a:cubicBezTo>
                    <a:pt x="140" y="369"/>
                    <a:pt x="153" y="226"/>
                    <a:pt x="180" y="86"/>
                  </a:cubicBezTo>
                  <a:cubicBezTo>
                    <a:pt x="190" y="34"/>
                    <a:pt x="146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6" name="Google Shape;1769;p87">
              <a:extLst>
                <a:ext uri="{FF2B5EF4-FFF2-40B4-BE49-F238E27FC236}">
                  <a16:creationId xmlns:a16="http://schemas.microsoft.com/office/drawing/2014/main" id="{D249A56F-408B-48B8-96C0-60997890CC6F}"/>
                </a:ext>
              </a:extLst>
            </p:cNvPr>
            <p:cNvSpPr/>
            <p:nvPr/>
          </p:nvSpPr>
          <p:spPr>
            <a:xfrm>
              <a:off x="4474362" y="549911"/>
              <a:ext cx="19786" cy="58466"/>
            </a:xfrm>
            <a:custGeom>
              <a:avLst/>
              <a:gdLst/>
              <a:ahLst/>
              <a:cxnLst/>
              <a:rect l="l" t="t" r="r" b="b"/>
              <a:pathLst>
                <a:path w="178" h="526" extrusionOk="0">
                  <a:moveTo>
                    <a:pt x="92" y="1"/>
                  </a:moveTo>
                  <a:cubicBezTo>
                    <a:pt x="65" y="1"/>
                    <a:pt x="40" y="16"/>
                    <a:pt x="34" y="50"/>
                  </a:cubicBezTo>
                  <a:cubicBezTo>
                    <a:pt x="10" y="187"/>
                    <a:pt x="0" y="323"/>
                    <a:pt x="14" y="460"/>
                  </a:cubicBezTo>
                  <a:cubicBezTo>
                    <a:pt x="19" y="503"/>
                    <a:pt x="56" y="526"/>
                    <a:pt x="91" y="526"/>
                  </a:cubicBezTo>
                  <a:cubicBezTo>
                    <a:pt x="125" y="526"/>
                    <a:pt x="157" y="504"/>
                    <a:pt x="154" y="460"/>
                  </a:cubicBezTo>
                  <a:cubicBezTo>
                    <a:pt x="140" y="334"/>
                    <a:pt x="146" y="214"/>
                    <a:pt x="170" y="87"/>
                  </a:cubicBezTo>
                  <a:cubicBezTo>
                    <a:pt x="178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7" name="Google Shape;1770;p87">
              <a:extLst>
                <a:ext uri="{FF2B5EF4-FFF2-40B4-BE49-F238E27FC236}">
                  <a16:creationId xmlns:a16="http://schemas.microsoft.com/office/drawing/2014/main" id="{B4FEC075-EBE0-4908-B10B-EA8F49A2426B}"/>
                </a:ext>
              </a:extLst>
            </p:cNvPr>
            <p:cNvSpPr/>
            <p:nvPr/>
          </p:nvSpPr>
          <p:spPr>
            <a:xfrm>
              <a:off x="4441015" y="722980"/>
              <a:ext cx="15673" cy="55354"/>
            </a:xfrm>
            <a:custGeom>
              <a:avLst/>
              <a:gdLst/>
              <a:ahLst/>
              <a:cxnLst/>
              <a:rect l="l" t="t" r="r" b="b"/>
              <a:pathLst>
                <a:path w="141" h="498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430"/>
                  </a:lnTo>
                  <a:cubicBezTo>
                    <a:pt x="1" y="475"/>
                    <a:pt x="36" y="498"/>
                    <a:pt x="71" y="498"/>
                  </a:cubicBezTo>
                  <a:cubicBezTo>
                    <a:pt x="106" y="498"/>
                    <a:pt x="141" y="475"/>
                    <a:pt x="141" y="430"/>
                  </a:cubicBezTo>
                  <a:lnTo>
                    <a:pt x="141" y="67"/>
                  </a:lnTo>
                  <a:cubicBezTo>
                    <a:pt x="141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8" name="Google Shape;1771;p87">
              <a:extLst>
                <a:ext uri="{FF2B5EF4-FFF2-40B4-BE49-F238E27FC236}">
                  <a16:creationId xmlns:a16="http://schemas.microsoft.com/office/drawing/2014/main" id="{6CDD35AC-05B7-4181-98E3-C47E6CAECBC6}"/>
                </a:ext>
              </a:extLst>
            </p:cNvPr>
            <p:cNvSpPr/>
            <p:nvPr/>
          </p:nvSpPr>
          <p:spPr>
            <a:xfrm>
              <a:off x="4472806" y="1802077"/>
              <a:ext cx="15673" cy="32457"/>
            </a:xfrm>
            <a:custGeom>
              <a:avLst/>
              <a:gdLst/>
              <a:ahLst/>
              <a:cxnLst/>
              <a:rect l="l" t="t" r="r" b="b"/>
              <a:pathLst>
                <a:path w="141" h="292" extrusionOk="0">
                  <a:moveTo>
                    <a:pt x="71" y="0"/>
                  </a:moveTo>
                  <a:cubicBezTo>
                    <a:pt x="36" y="0"/>
                    <a:pt x="1" y="23"/>
                    <a:pt x="1" y="67"/>
                  </a:cubicBezTo>
                  <a:lnTo>
                    <a:pt x="1" y="224"/>
                  </a:lnTo>
                  <a:cubicBezTo>
                    <a:pt x="1" y="269"/>
                    <a:pt x="36" y="292"/>
                    <a:pt x="71" y="292"/>
                  </a:cubicBezTo>
                  <a:cubicBezTo>
                    <a:pt x="106" y="292"/>
                    <a:pt x="140" y="269"/>
                    <a:pt x="140" y="224"/>
                  </a:cubicBezTo>
                  <a:lnTo>
                    <a:pt x="140" y="67"/>
                  </a:lnTo>
                  <a:cubicBezTo>
                    <a:pt x="140" y="23"/>
                    <a:pt x="106" y="0"/>
                    <a:pt x="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69" name="Google Shape;1772;p87">
              <a:extLst>
                <a:ext uri="{FF2B5EF4-FFF2-40B4-BE49-F238E27FC236}">
                  <a16:creationId xmlns:a16="http://schemas.microsoft.com/office/drawing/2014/main" id="{7ECC1471-6C78-45E0-8307-87685F6D2133}"/>
                </a:ext>
              </a:extLst>
            </p:cNvPr>
            <p:cNvSpPr/>
            <p:nvPr/>
          </p:nvSpPr>
          <p:spPr>
            <a:xfrm>
              <a:off x="4483588" y="1883554"/>
              <a:ext cx="38793" cy="47907"/>
            </a:xfrm>
            <a:custGeom>
              <a:avLst/>
              <a:gdLst/>
              <a:ahLst/>
              <a:cxnLst/>
              <a:rect l="l" t="t" r="r" b="b"/>
              <a:pathLst>
                <a:path w="349" h="431" extrusionOk="0">
                  <a:moveTo>
                    <a:pt x="135" y="1"/>
                  </a:moveTo>
                  <a:cubicBezTo>
                    <a:pt x="115" y="1"/>
                    <a:pt x="96" y="10"/>
                    <a:pt x="83" y="33"/>
                  </a:cubicBezTo>
                  <a:cubicBezTo>
                    <a:pt x="0" y="187"/>
                    <a:pt x="74" y="370"/>
                    <a:pt x="237" y="426"/>
                  </a:cubicBezTo>
                  <a:cubicBezTo>
                    <a:pt x="245" y="429"/>
                    <a:pt x="253" y="431"/>
                    <a:pt x="260" y="431"/>
                  </a:cubicBezTo>
                  <a:cubicBezTo>
                    <a:pt x="326" y="431"/>
                    <a:pt x="348" y="317"/>
                    <a:pt x="274" y="293"/>
                  </a:cubicBezTo>
                  <a:cubicBezTo>
                    <a:pt x="197" y="267"/>
                    <a:pt x="163" y="173"/>
                    <a:pt x="200" y="104"/>
                  </a:cubicBezTo>
                  <a:cubicBezTo>
                    <a:pt x="230" y="50"/>
                    <a:pt x="181" y="1"/>
                    <a:pt x="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0" name="Google Shape;1773;p87">
              <a:extLst>
                <a:ext uri="{FF2B5EF4-FFF2-40B4-BE49-F238E27FC236}">
                  <a16:creationId xmlns:a16="http://schemas.microsoft.com/office/drawing/2014/main" id="{EC162C0C-4339-4AB5-8ED7-01DFE87E5FDC}"/>
                </a:ext>
              </a:extLst>
            </p:cNvPr>
            <p:cNvSpPr/>
            <p:nvPr/>
          </p:nvSpPr>
          <p:spPr>
            <a:xfrm>
              <a:off x="4529495" y="1810747"/>
              <a:ext cx="20341" cy="44016"/>
            </a:xfrm>
            <a:custGeom>
              <a:avLst/>
              <a:gdLst/>
              <a:ahLst/>
              <a:cxnLst/>
              <a:rect l="l" t="t" r="r" b="b"/>
              <a:pathLst>
                <a:path w="183" h="396" extrusionOk="0">
                  <a:moveTo>
                    <a:pt x="68" y="0"/>
                  </a:moveTo>
                  <a:cubicBezTo>
                    <a:pt x="41" y="0"/>
                    <a:pt x="17" y="15"/>
                    <a:pt x="13" y="49"/>
                  </a:cubicBezTo>
                  <a:cubicBezTo>
                    <a:pt x="0" y="153"/>
                    <a:pt x="3" y="246"/>
                    <a:pt x="33" y="346"/>
                  </a:cubicBezTo>
                  <a:cubicBezTo>
                    <a:pt x="43" y="380"/>
                    <a:pt x="70" y="395"/>
                    <a:pt x="98" y="395"/>
                  </a:cubicBezTo>
                  <a:cubicBezTo>
                    <a:pt x="140" y="395"/>
                    <a:pt x="182" y="361"/>
                    <a:pt x="166" y="309"/>
                  </a:cubicBezTo>
                  <a:cubicBezTo>
                    <a:pt x="143" y="236"/>
                    <a:pt x="137" y="163"/>
                    <a:pt x="146" y="86"/>
                  </a:cubicBezTo>
                  <a:cubicBezTo>
                    <a:pt x="155" y="34"/>
                    <a:pt x="108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1" name="Google Shape;1774;p87">
              <a:extLst>
                <a:ext uri="{FF2B5EF4-FFF2-40B4-BE49-F238E27FC236}">
                  <a16:creationId xmlns:a16="http://schemas.microsoft.com/office/drawing/2014/main" id="{FD145D5A-F57B-47FC-928A-C72D1CA45742}"/>
                </a:ext>
              </a:extLst>
            </p:cNvPr>
            <p:cNvSpPr/>
            <p:nvPr/>
          </p:nvSpPr>
          <p:spPr>
            <a:xfrm>
              <a:off x="4560175" y="1926126"/>
              <a:ext cx="24676" cy="49241"/>
            </a:xfrm>
            <a:custGeom>
              <a:avLst/>
              <a:gdLst/>
              <a:ahLst/>
              <a:cxnLst/>
              <a:rect l="l" t="t" r="r" b="b"/>
              <a:pathLst>
                <a:path w="222" h="443" extrusionOk="0">
                  <a:moveTo>
                    <a:pt x="85" y="1"/>
                  </a:moveTo>
                  <a:cubicBezTo>
                    <a:pt x="44" y="1"/>
                    <a:pt x="0" y="35"/>
                    <a:pt x="10" y="87"/>
                  </a:cubicBezTo>
                  <a:cubicBezTo>
                    <a:pt x="33" y="190"/>
                    <a:pt x="53" y="289"/>
                    <a:pt x="77" y="393"/>
                  </a:cubicBezTo>
                  <a:cubicBezTo>
                    <a:pt x="84" y="428"/>
                    <a:pt x="110" y="442"/>
                    <a:pt x="137" y="442"/>
                  </a:cubicBezTo>
                  <a:cubicBezTo>
                    <a:pt x="178" y="442"/>
                    <a:pt x="222" y="408"/>
                    <a:pt x="210" y="357"/>
                  </a:cubicBezTo>
                  <a:cubicBezTo>
                    <a:pt x="187" y="253"/>
                    <a:pt x="167" y="150"/>
                    <a:pt x="144" y="50"/>
                  </a:cubicBezTo>
                  <a:cubicBezTo>
                    <a:pt x="137" y="15"/>
                    <a:pt x="112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2" name="Google Shape;1775;p87">
              <a:extLst>
                <a:ext uri="{FF2B5EF4-FFF2-40B4-BE49-F238E27FC236}">
                  <a16:creationId xmlns:a16="http://schemas.microsoft.com/office/drawing/2014/main" id="{FC2D51A6-82D5-49C5-A35C-C998EEF9B30B}"/>
                </a:ext>
              </a:extLst>
            </p:cNvPr>
            <p:cNvSpPr/>
            <p:nvPr/>
          </p:nvSpPr>
          <p:spPr>
            <a:xfrm>
              <a:off x="4625312" y="1836869"/>
              <a:ext cx="15562" cy="49463"/>
            </a:xfrm>
            <a:custGeom>
              <a:avLst/>
              <a:gdLst/>
              <a:ahLst/>
              <a:cxnLst/>
              <a:rect l="l" t="t" r="r" b="b"/>
              <a:pathLst>
                <a:path w="140" h="445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378"/>
                  </a:lnTo>
                  <a:cubicBezTo>
                    <a:pt x="0" y="422"/>
                    <a:pt x="35" y="445"/>
                    <a:pt x="70" y="445"/>
                  </a:cubicBezTo>
                  <a:cubicBezTo>
                    <a:pt x="105" y="445"/>
                    <a:pt x="140" y="422"/>
                    <a:pt x="140" y="378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3" name="Google Shape;1776;p87">
              <a:extLst>
                <a:ext uri="{FF2B5EF4-FFF2-40B4-BE49-F238E27FC236}">
                  <a16:creationId xmlns:a16="http://schemas.microsoft.com/office/drawing/2014/main" id="{9D5FD462-89AF-4288-948B-3B42E7B4A6BD}"/>
                </a:ext>
              </a:extLst>
            </p:cNvPr>
            <p:cNvSpPr/>
            <p:nvPr/>
          </p:nvSpPr>
          <p:spPr>
            <a:xfrm>
              <a:off x="4628202" y="1943355"/>
              <a:ext cx="15673" cy="66580"/>
            </a:xfrm>
            <a:custGeom>
              <a:avLst/>
              <a:gdLst/>
              <a:ahLst/>
              <a:cxnLst/>
              <a:rect l="l" t="t" r="r" b="b"/>
              <a:pathLst>
                <a:path w="141" h="599" extrusionOk="0">
                  <a:moveTo>
                    <a:pt x="70" y="0"/>
                  </a:moveTo>
                  <a:cubicBezTo>
                    <a:pt x="35" y="0"/>
                    <a:pt x="1" y="22"/>
                    <a:pt x="1" y="65"/>
                  </a:cubicBezTo>
                  <a:lnTo>
                    <a:pt x="1" y="531"/>
                  </a:lnTo>
                  <a:cubicBezTo>
                    <a:pt x="1" y="576"/>
                    <a:pt x="35" y="598"/>
                    <a:pt x="70" y="598"/>
                  </a:cubicBezTo>
                  <a:cubicBezTo>
                    <a:pt x="105" y="598"/>
                    <a:pt x="140" y="576"/>
                    <a:pt x="140" y="531"/>
                  </a:cubicBezTo>
                  <a:lnTo>
                    <a:pt x="140" y="65"/>
                  </a:lnTo>
                  <a:cubicBezTo>
                    <a:pt x="140" y="22"/>
                    <a:pt x="105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4" name="Google Shape;1777;p87">
              <a:extLst>
                <a:ext uri="{FF2B5EF4-FFF2-40B4-BE49-F238E27FC236}">
                  <a16:creationId xmlns:a16="http://schemas.microsoft.com/office/drawing/2014/main" id="{F966FBD9-0B99-4016-8D6F-E0E4A528C89A}"/>
                </a:ext>
              </a:extLst>
            </p:cNvPr>
            <p:cNvSpPr/>
            <p:nvPr/>
          </p:nvSpPr>
          <p:spPr>
            <a:xfrm>
              <a:off x="4698008" y="1877107"/>
              <a:ext cx="26900" cy="60578"/>
            </a:xfrm>
            <a:custGeom>
              <a:avLst/>
              <a:gdLst/>
              <a:ahLst/>
              <a:cxnLst/>
              <a:rect l="l" t="t" r="r" b="b"/>
              <a:pathLst>
                <a:path w="242" h="545" extrusionOk="0">
                  <a:moveTo>
                    <a:pt x="174" y="0"/>
                  </a:moveTo>
                  <a:cubicBezTo>
                    <a:pt x="139" y="0"/>
                    <a:pt x="103" y="22"/>
                    <a:pt x="102" y="65"/>
                  </a:cubicBezTo>
                  <a:cubicBezTo>
                    <a:pt x="95" y="202"/>
                    <a:pt x="65" y="331"/>
                    <a:pt x="19" y="461"/>
                  </a:cubicBezTo>
                  <a:cubicBezTo>
                    <a:pt x="0" y="512"/>
                    <a:pt x="42" y="545"/>
                    <a:pt x="84" y="545"/>
                  </a:cubicBezTo>
                  <a:cubicBezTo>
                    <a:pt x="112" y="545"/>
                    <a:pt x="140" y="531"/>
                    <a:pt x="151" y="498"/>
                  </a:cubicBezTo>
                  <a:cubicBezTo>
                    <a:pt x="205" y="358"/>
                    <a:pt x="231" y="215"/>
                    <a:pt x="238" y="65"/>
                  </a:cubicBezTo>
                  <a:cubicBezTo>
                    <a:pt x="242" y="22"/>
                    <a:pt x="208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5" name="Google Shape;1778;p87">
              <a:extLst>
                <a:ext uri="{FF2B5EF4-FFF2-40B4-BE49-F238E27FC236}">
                  <a16:creationId xmlns:a16="http://schemas.microsoft.com/office/drawing/2014/main" id="{CEFCFF4B-6B81-4C6C-824C-E293C8142452}"/>
                </a:ext>
              </a:extLst>
            </p:cNvPr>
            <p:cNvSpPr/>
            <p:nvPr/>
          </p:nvSpPr>
          <p:spPr>
            <a:xfrm>
              <a:off x="4675110" y="1992597"/>
              <a:ext cx="31679" cy="45795"/>
            </a:xfrm>
            <a:custGeom>
              <a:avLst/>
              <a:gdLst/>
              <a:ahLst/>
              <a:cxnLst/>
              <a:rect l="l" t="t" r="r" b="b"/>
              <a:pathLst>
                <a:path w="285" h="412" extrusionOk="0">
                  <a:moveTo>
                    <a:pt x="201" y="1"/>
                  </a:moveTo>
                  <a:cubicBezTo>
                    <a:pt x="173" y="1"/>
                    <a:pt x="144" y="15"/>
                    <a:pt x="131" y="48"/>
                  </a:cubicBezTo>
                  <a:cubicBezTo>
                    <a:pt x="95" y="141"/>
                    <a:pt x="58" y="235"/>
                    <a:pt x="21" y="327"/>
                  </a:cubicBezTo>
                  <a:cubicBezTo>
                    <a:pt x="1" y="378"/>
                    <a:pt x="43" y="412"/>
                    <a:pt x="86" y="412"/>
                  </a:cubicBezTo>
                  <a:cubicBezTo>
                    <a:pt x="114" y="412"/>
                    <a:pt x="141" y="398"/>
                    <a:pt x="154" y="367"/>
                  </a:cubicBezTo>
                  <a:cubicBezTo>
                    <a:pt x="191" y="271"/>
                    <a:pt x="228" y="178"/>
                    <a:pt x="265" y="84"/>
                  </a:cubicBezTo>
                  <a:cubicBezTo>
                    <a:pt x="284" y="34"/>
                    <a:pt x="244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6" name="Google Shape;1779;p87">
              <a:extLst>
                <a:ext uri="{FF2B5EF4-FFF2-40B4-BE49-F238E27FC236}">
                  <a16:creationId xmlns:a16="http://schemas.microsoft.com/office/drawing/2014/main" id="{44C784EB-0AC2-45F2-8FDB-5181F7C94F7E}"/>
                </a:ext>
              </a:extLst>
            </p:cNvPr>
            <p:cNvSpPr/>
            <p:nvPr/>
          </p:nvSpPr>
          <p:spPr>
            <a:xfrm>
              <a:off x="4776373" y="1900449"/>
              <a:ext cx="46240" cy="60578"/>
            </a:xfrm>
            <a:custGeom>
              <a:avLst/>
              <a:gdLst/>
              <a:ahLst/>
              <a:cxnLst/>
              <a:rect l="l" t="t" r="r" b="b"/>
              <a:pathLst>
                <a:path w="416" h="545" extrusionOk="0">
                  <a:moveTo>
                    <a:pt x="318" y="0"/>
                  </a:moveTo>
                  <a:cubicBezTo>
                    <a:pt x="297" y="0"/>
                    <a:pt x="275" y="10"/>
                    <a:pt x="259" y="32"/>
                  </a:cubicBezTo>
                  <a:cubicBezTo>
                    <a:pt x="159" y="165"/>
                    <a:pt x="82" y="308"/>
                    <a:pt x="19" y="461"/>
                  </a:cubicBezTo>
                  <a:cubicBezTo>
                    <a:pt x="1" y="511"/>
                    <a:pt x="42" y="544"/>
                    <a:pt x="85" y="544"/>
                  </a:cubicBezTo>
                  <a:cubicBezTo>
                    <a:pt x="113" y="544"/>
                    <a:pt x="142" y="530"/>
                    <a:pt x="156" y="497"/>
                  </a:cubicBezTo>
                  <a:cubicBezTo>
                    <a:pt x="212" y="354"/>
                    <a:pt x="285" y="225"/>
                    <a:pt x="378" y="101"/>
                  </a:cubicBezTo>
                  <a:cubicBezTo>
                    <a:pt x="416" y="50"/>
                    <a:pt x="368" y="0"/>
                    <a:pt x="3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7" name="Google Shape;1780;p87">
              <a:extLst>
                <a:ext uri="{FF2B5EF4-FFF2-40B4-BE49-F238E27FC236}">
                  <a16:creationId xmlns:a16="http://schemas.microsoft.com/office/drawing/2014/main" id="{3628E3AF-ECA2-4960-9A08-2C29F90ADC93}"/>
                </a:ext>
              </a:extLst>
            </p:cNvPr>
            <p:cNvSpPr/>
            <p:nvPr/>
          </p:nvSpPr>
          <p:spPr>
            <a:xfrm>
              <a:off x="4726019" y="2035170"/>
              <a:ext cx="50242" cy="44572"/>
            </a:xfrm>
            <a:custGeom>
              <a:avLst/>
              <a:gdLst/>
              <a:ahLst/>
              <a:cxnLst/>
              <a:rect l="l" t="t" r="r" b="b"/>
              <a:pathLst>
                <a:path w="452" h="401" extrusionOk="0">
                  <a:moveTo>
                    <a:pt x="352" y="0"/>
                  </a:moveTo>
                  <a:cubicBezTo>
                    <a:pt x="337" y="0"/>
                    <a:pt x="320" y="6"/>
                    <a:pt x="306" y="21"/>
                  </a:cubicBezTo>
                  <a:cubicBezTo>
                    <a:pt x="222" y="107"/>
                    <a:pt x="136" y="194"/>
                    <a:pt x="49" y="281"/>
                  </a:cubicBezTo>
                  <a:cubicBezTo>
                    <a:pt x="1" y="329"/>
                    <a:pt x="50" y="400"/>
                    <a:pt x="104" y="400"/>
                  </a:cubicBezTo>
                  <a:cubicBezTo>
                    <a:pt x="119" y="400"/>
                    <a:pt x="135" y="395"/>
                    <a:pt x="149" y="380"/>
                  </a:cubicBezTo>
                  <a:cubicBezTo>
                    <a:pt x="232" y="291"/>
                    <a:pt x="319" y="204"/>
                    <a:pt x="406" y="118"/>
                  </a:cubicBezTo>
                  <a:cubicBezTo>
                    <a:pt x="452" y="69"/>
                    <a:pt x="405" y="0"/>
                    <a:pt x="3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8" name="Google Shape;1781;p87">
              <a:extLst>
                <a:ext uri="{FF2B5EF4-FFF2-40B4-BE49-F238E27FC236}">
                  <a16:creationId xmlns:a16="http://schemas.microsoft.com/office/drawing/2014/main" id="{492288C0-FD98-4459-A43A-AC9EEF715C8F}"/>
                </a:ext>
              </a:extLst>
            </p:cNvPr>
            <p:cNvSpPr/>
            <p:nvPr/>
          </p:nvSpPr>
          <p:spPr>
            <a:xfrm>
              <a:off x="4888085" y="1949247"/>
              <a:ext cx="35014" cy="38014"/>
            </a:xfrm>
            <a:custGeom>
              <a:avLst/>
              <a:gdLst/>
              <a:ahLst/>
              <a:cxnLst/>
              <a:rect l="l" t="t" r="r" b="b"/>
              <a:pathLst>
                <a:path w="315" h="342" extrusionOk="0">
                  <a:moveTo>
                    <a:pt x="217" y="1"/>
                  </a:moveTo>
                  <a:cubicBezTo>
                    <a:pt x="197" y="1"/>
                    <a:pt x="176" y="10"/>
                    <a:pt x="162" y="32"/>
                  </a:cubicBezTo>
                  <a:cubicBezTo>
                    <a:pt x="119" y="101"/>
                    <a:pt x="76" y="172"/>
                    <a:pt x="32" y="238"/>
                  </a:cubicBezTo>
                  <a:cubicBezTo>
                    <a:pt x="0" y="291"/>
                    <a:pt x="48" y="341"/>
                    <a:pt x="96" y="341"/>
                  </a:cubicBezTo>
                  <a:cubicBezTo>
                    <a:pt x="117" y="341"/>
                    <a:pt x="138" y="332"/>
                    <a:pt x="152" y="308"/>
                  </a:cubicBezTo>
                  <a:cubicBezTo>
                    <a:pt x="195" y="241"/>
                    <a:pt x="239" y="172"/>
                    <a:pt x="282" y="101"/>
                  </a:cubicBezTo>
                  <a:cubicBezTo>
                    <a:pt x="315" y="50"/>
                    <a:pt x="266" y="1"/>
                    <a:pt x="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79" name="Google Shape;1782;p87">
              <a:extLst>
                <a:ext uri="{FF2B5EF4-FFF2-40B4-BE49-F238E27FC236}">
                  <a16:creationId xmlns:a16="http://schemas.microsoft.com/office/drawing/2014/main" id="{C133EFAA-32E9-46FE-A24D-89DEB8287372}"/>
                </a:ext>
              </a:extLst>
            </p:cNvPr>
            <p:cNvSpPr/>
            <p:nvPr/>
          </p:nvSpPr>
          <p:spPr>
            <a:xfrm>
              <a:off x="4824059" y="2055622"/>
              <a:ext cx="44907" cy="35791"/>
            </a:xfrm>
            <a:custGeom>
              <a:avLst/>
              <a:gdLst/>
              <a:ahLst/>
              <a:cxnLst/>
              <a:rect l="l" t="t" r="r" b="b"/>
              <a:pathLst>
                <a:path w="404" h="322" extrusionOk="0">
                  <a:moveTo>
                    <a:pt x="302" y="1"/>
                  </a:moveTo>
                  <a:cubicBezTo>
                    <a:pt x="287" y="1"/>
                    <a:pt x="270" y="7"/>
                    <a:pt x="255" y="20"/>
                  </a:cubicBezTo>
                  <a:lnTo>
                    <a:pt x="52" y="207"/>
                  </a:lnTo>
                  <a:cubicBezTo>
                    <a:pt x="1" y="253"/>
                    <a:pt x="48" y="322"/>
                    <a:pt x="102" y="322"/>
                  </a:cubicBezTo>
                  <a:cubicBezTo>
                    <a:pt x="118" y="322"/>
                    <a:pt x="134" y="316"/>
                    <a:pt x="149" y="303"/>
                  </a:cubicBezTo>
                  <a:lnTo>
                    <a:pt x="352" y="116"/>
                  </a:lnTo>
                  <a:cubicBezTo>
                    <a:pt x="404" y="70"/>
                    <a:pt x="357" y="1"/>
                    <a:pt x="3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0" name="Google Shape;1783;p87">
              <a:extLst>
                <a:ext uri="{FF2B5EF4-FFF2-40B4-BE49-F238E27FC236}">
                  <a16:creationId xmlns:a16="http://schemas.microsoft.com/office/drawing/2014/main" id="{0D87C604-828F-4717-874B-69BCC6039455}"/>
                </a:ext>
              </a:extLst>
            </p:cNvPr>
            <p:cNvSpPr/>
            <p:nvPr/>
          </p:nvSpPr>
          <p:spPr>
            <a:xfrm>
              <a:off x="4935104" y="2058624"/>
              <a:ext cx="40905" cy="28900"/>
            </a:xfrm>
            <a:custGeom>
              <a:avLst/>
              <a:gdLst/>
              <a:ahLst/>
              <a:cxnLst/>
              <a:rect l="l" t="t" r="r" b="b"/>
              <a:pathLst>
                <a:path w="368" h="260" extrusionOk="0">
                  <a:moveTo>
                    <a:pt x="256" y="1"/>
                  </a:moveTo>
                  <a:cubicBezTo>
                    <a:pt x="241" y="1"/>
                    <a:pt x="226" y="5"/>
                    <a:pt x="212" y="16"/>
                  </a:cubicBezTo>
                  <a:cubicBezTo>
                    <a:pt x="162" y="60"/>
                    <a:pt x="109" y="103"/>
                    <a:pt x="55" y="146"/>
                  </a:cubicBezTo>
                  <a:cubicBezTo>
                    <a:pt x="0" y="188"/>
                    <a:pt x="51" y="260"/>
                    <a:pt x="109" y="260"/>
                  </a:cubicBezTo>
                  <a:cubicBezTo>
                    <a:pt x="125" y="260"/>
                    <a:pt x="140" y="255"/>
                    <a:pt x="155" y="243"/>
                  </a:cubicBezTo>
                  <a:cubicBezTo>
                    <a:pt x="205" y="200"/>
                    <a:pt x="258" y="160"/>
                    <a:pt x="312" y="116"/>
                  </a:cubicBezTo>
                  <a:cubicBezTo>
                    <a:pt x="368" y="71"/>
                    <a:pt x="315" y="1"/>
                    <a:pt x="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1" name="Google Shape;1784;p87">
              <a:extLst>
                <a:ext uri="{FF2B5EF4-FFF2-40B4-BE49-F238E27FC236}">
                  <a16:creationId xmlns:a16="http://schemas.microsoft.com/office/drawing/2014/main" id="{D17EBB9F-C3BA-4768-AF02-2707D3ADE432}"/>
                </a:ext>
              </a:extLst>
            </p:cNvPr>
            <p:cNvSpPr/>
            <p:nvPr/>
          </p:nvSpPr>
          <p:spPr>
            <a:xfrm>
              <a:off x="5021583" y="1986261"/>
              <a:ext cx="42017" cy="32901"/>
            </a:xfrm>
            <a:custGeom>
              <a:avLst/>
              <a:gdLst/>
              <a:ahLst/>
              <a:cxnLst/>
              <a:rect l="l" t="t" r="r" b="b"/>
              <a:pathLst>
                <a:path w="378" h="296" extrusionOk="0">
                  <a:moveTo>
                    <a:pt x="280" y="1"/>
                  </a:moveTo>
                  <a:cubicBezTo>
                    <a:pt x="259" y="1"/>
                    <a:pt x="238" y="10"/>
                    <a:pt x="223" y="32"/>
                  </a:cubicBezTo>
                  <a:cubicBezTo>
                    <a:pt x="183" y="92"/>
                    <a:pt x="133" y="135"/>
                    <a:pt x="70" y="168"/>
                  </a:cubicBezTo>
                  <a:cubicBezTo>
                    <a:pt x="1" y="202"/>
                    <a:pt x="43" y="296"/>
                    <a:pt x="107" y="296"/>
                  </a:cubicBezTo>
                  <a:cubicBezTo>
                    <a:pt x="117" y="296"/>
                    <a:pt x="128" y="293"/>
                    <a:pt x="139" y="288"/>
                  </a:cubicBezTo>
                  <a:cubicBezTo>
                    <a:pt x="226" y="241"/>
                    <a:pt x="289" y="181"/>
                    <a:pt x="343" y="101"/>
                  </a:cubicBezTo>
                  <a:cubicBezTo>
                    <a:pt x="377" y="50"/>
                    <a:pt x="329" y="1"/>
                    <a:pt x="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2" name="Google Shape;1785;p87">
              <a:extLst>
                <a:ext uri="{FF2B5EF4-FFF2-40B4-BE49-F238E27FC236}">
                  <a16:creationId xmlns:a16="http://schemas.microsoft.com/office/drawing/2014/main" id="{1005219F-BED6-45DD-ACB0-0FBD70B7641E}"/>
                </a:ext>
              </a:extLst>
            </p:cNvPr>
            <p:cNvSpPr/>
            <p:nvPr/>
          </p:nvSpPr>
          <p:spPr>
            <a:xfrm>
              <a:off x="4941329" y="1969366"/>
              <a:ext cx="35125" cy="34902"/>
            </a:xfrm>
            <a:custGeom>
              <a:avLst/>
              <a:gdLst/>
              <a:ahLst/>
              <a:cxnLst/>
              <a:rect l="l" t="t" r="r" b="b"/>
              <a:pathLst>
                <a:path w="316" h="314" extrusionOk="0">
                  <a:moveTo>
                    <a:pt x="232" y="0"/>
                  </a:moveTo>
                  <a:cubicBezTo>
                    <a:pt x="204" y="0"/>
                    <a:pt x="175" y="15"/>
                    <a:pt x="162" y="47"/>
                  </a:cubicBezTo>
                  <a:cubicBezTo>
                    <a:pt x="139" y="107"/>
                    <a:pt x="102" y="154"/>
                    <a:pt x="53" y="197"/>
                  </a:cubicBezTo>
                  <a:cubicBezTo>
                    <a:pt x="0" y="244"/>
                    <a:pt x="49" y="314"/>
                    <a:pt x="104" y="314"/>
                  </a:cubicBezTo>
                  <a:cubicBezTo>
                    <a:pt x="119" y="314"/>
                    <a:pt x="135" y="309"/>
                    <a:pt x="149" y="297"/>
                  </a:cubicBezTo>
                  <a:cubicBezTo>
                    <a:pt x="219" y="237"/>
                    <a:pt x="262" y="167"/>
                    <a:pt x="295" y="84"/>
                  </a:cubicBezTo>
                  <a:cubicBezTo>
                    <a:pt x="316" y="33"/>
                    <a:pt x="275" y="0"/>
                    <a:pt x="2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3" name="Google Shape;1786;p87">
              <a:extLst>
                <a:ext uri="{FF2B5EF4-FFF2-40B4-BE49-F238E27FC236}">
                  <a16:creationId xmlns:a16="http://schemas.microsoft.com/office/drawing/2014/main" id="{EA3953DF-F9E2-4DB6-89F5-BC85195F6705}"/>
                </a:ext>
              </a:extLst>
            </p:cNvPr>
            <p:cNvSpPr/>
            <p:nvPr/>
          </p:nvSpPr>
          <p:spPr>
            <a:xfrm>
              <a:off x="4734578" y="2158775"/>
              <a:ext cx="39015" cy="32790"/>
            </a:xfrm>
            <a:custGeom>
              <a:avLst/>
              <a:gdLst/>
              <a:ahLst/>
              <a:cxnLst/>
              <a:rect l="l" t="t" r="r" b="b"/>
              <a:pathLst>
                <a:path w="351" h="295" extrusionOk="0">
                  <a:moveTo>
                    <a:pt x="249" y="0"/>
                  </a:moveTo>
                  <a:cubicBezTo>
                    <a:pt x="233" y="0"/>
                    <a:pt x="216" y="6"/>
                    <a:pt x="202" y="21"/>
                  </a:cubicBezTo>
                  <a:lnTo>
                    <a:pt x="49" y="177"/>
                  </a:lnTo>
                  <a:cubicBezTo>
                    <a:pt x="0" y="226"/>
                    <a:pt x="46" y="294"/>
                    <a:pt x="98" y="294"/>
                  </a:cubicBezTo>
                  <a:cubicBezTo>
                    <a:pt x="114" y="294"/>
                    <a:pt x="130" y="288"/>
                    <a:pt x="145" y="273"/>
                  </a:cubicBezTo>
                  <a:lnTo>
                    <a:pt x="302" y="117"/>
                  </a:lnTo>
                  <a:cubicBezTo>
                    <a:pt x="350" y="68"/>
                    <a:pt x="302" y="0"/>
                    <a:pt x="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4" name="Google Shape;1787;p87">
              <a:extLst>
                <a:ext uri="{FF2B5EF4-FFF2-40B4-BE49-F238E27FC236}">
                  <a16:creationId xmlns:a16="http://schemas.microsoft.com/office/drawing/2014/main" id="{A25B0F66-E6EF-4B68-80F2-D74B60E4A83F}"/>
                </a:ext>
              </a:extLst>
            </p:cNvPr>
            <p:cNvSpPr/>
            <p:nvPr/>
          </p:nvSpPr>
          <p:spPr>
            <a:xfrm>
              <a:off x="4680779" y="2118536"/>
              <a:ext cx="26900" cy="38459"/>
            </a:xfrm>
            <a:custGeom>
              <a:avLst/>
              <a:gdLst/>
              <a:ahLst/>
              <a:cxnLst/>
              <a:rect l="l" t="t" r="r" b="b"/>
              <a:pathLst>
                <a:path w="242" h="346" extrusionOk="0">
                  <a:moveTo>
                    <a:pt x="156" y="1"/>
                  </a:moveTo>
                  <a:cubicBezTo>
                    <a:pt x="129" y="1"/>
                    <a:pt x="104" y="15"/>
                    <a:pt x="97" y="50"/>
                  </a:cubicBezTo>
                  <a:cubicBezTo>
                    <a:pt x="87" y="120"/>
                    <a:pt x="63" y="180"/>
                    <a:pt x="30" y="243"/>
                  </a:cubicBezTo>
                  <a:cubicBezTo>
                    <a:pt x="0" y="296"/>
                    <a:pt x="48" y="346"/>
                    <a:pt x="95" y="346"/>
                  </a:cubicBezTo>
                  <a:cubicBezTo>
                    <a:pt x="116" y="346"/>
                    <a:pt x="136" y="336"/>
                    <a:pt x="150" y="312"/>
                  </a:cubicBezTo>
                  <a:cubicBezTo>
                    <a:pt x="190" y="240"/>
                    <a:pt x="217" y="166"/>
                    <a:pt x="234" y="86"/>
                  </a:cubicBezTo>
                  <a:cubicBezTo>
                    <a:pt x="241" y="35"/>
                    <a:pt x="196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5" name="Google Shape;1788;p87">
              <a:extLst>
                <a:ext uri="{FF2B5EF4-FFF2-40B4-BE49-F238E27FC236}">
                  <a16:creationId xmlns:a16="http://schemas.microsoft.com/office/drawing/2014/main" id="{0481534A-53B1-4E8B-B19D-23A178724576}"/>
                </a:ext>
              </a:extLst>
            </p:cNvPr>
            <p:cNvSpPr/>
            <p:nvPr/>
          </p:nvSpPr>
          <p:spPr>
            <a:xfrm>
              <a:off x="4617531" y="2075742"/>
              <a:ext cx="24454" cy="43905"/>
            </a:xfrm>
            <a:custGeom>
              <a:avLst/>
              <a:gdLst/>
              <a:ahLst/>
              <a:cxnLst/>
              <a:rect l="l" t="t" r="r" b="b"/>
              <a:pathLst>
                <a:path w="220" h="395" extrusionOk="0">
                  <a:moveTo>
                    <a:pt x="132" y="0"/>
                  </a:moveTo>
                  <a:cubicBezTo>
                    <a:pt x="97" y="0"/>
                    <a:pt x="65" y="22"/>
                    <a:pt x="70" y="66"/>
                  </a:cubicBezTo>
                  <a:cubicBezTo>
                    <a:pt x="80" y="149"/>
                    <a:pt x="67" y="218"/>
                    <a:pt x="30" y="292"/>
                  </a:cubicBezTo>
                  <a:cubicBezTo>
                    <a:pt x="0" y="345"/>
                    <a:pt x="49" y="395"/>
                    <a:pt x="96" y="395"/>
                  </a:cubicBezTo>
                  <a:cubicBezTo>
                    <a:pt x="116" y="395"/>
                    <a:pt x="137" y="385"/>
                    <a:pt x="150" y="361"/>
                  </a:cubicBezTo>
                  <a:cubicBezTo>
                    <a:pt x="200" y="269"/>
                    <a:pt x="220" y="172"/>
                    <a:pt x="210" y="66"/>
                  </a:cubicBezTo>
                  <a:cubicBezTo>
                    <a:pt x="205" y="22"/>
                    <a:pt x="167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6" name="Google Shape;1789;p87">
              <a:extLst>
                <a:ext uri="{FF2B5EF4-FFF2-40B4-BE49-F238E27FC236}">
                  <a16:creationId xmlns:a16="http://schemas.microsoft.com/office/drawing/2014/main" id="{76CA7C17-7C60-404B-9A89-4D1C9D1F62E1}"/>
                </a:ext>
              </a:extLst>
            </p:cNvPr>
            <p:cNvSpPr/>
            <p:nvPr/>
          </p:nvSpPr>
          <p:spPr>
            <a:xfrm>
              <a:off x="4532386" y="2055511"/>
              <a:ext cx="19786" cy="60912"/>
            </a:xfrm>
            <a:custGeom>
              <a:avLst/>
              <a:gdLst/>
              <a:ahLst/>
              <a:cxnLst/>
              <a:rect l="l" t="t" r="r" b="b"/>
              <a:pathLst>
                <a:path w="178" h="548" extrusionOk="0">
                  <a:moveTo>
                    <a:pt x="68" y="0"/>
                  </a:moveTo>
                  <a:cubicBezTo>
                    <a:pt x="33" y="0"/>
                    <a:pt x="1" y="23"/>
                    <a:pt x="4" y="68"/>
                  </a:cubicBezTo>
                  <a:cubicBezTo>
                    <a:pt x="14" y="204"/>
                    <a:pt x="24" y="344"/>
                    <a:pt x="34" y="480"/>
                  </a:cubicBezTo>
                  <a:cubicBezTo>
                    <a:pt x="37" y="525"/>
                    <a:pt x="74" y="548"/>
                    <a:pt x="109" y="548"/>
                  </a:cubicBezTo>
                  <a:cubicBezTo>
                    <a:pt x="144" y="548"/>
                    <a:pt x="177" y="525"/>
                    <a:pt x="174" y="480"/>
                  </a:cubicBezTo>
                  <a:cubicBezTo>
                    <a:pt x="164" y="344"/>
                    <a:pt x="154" y="204"/>
                    <a:pt x="144" y="68"/>
                  </a:cubicBezTo>
                  <a:cubicBezTo>
                    <a:pt x="139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7" name="Google Shape;1790;p87">
              <a:extLst>
                <a:ext uri="{FF2B5EF4-FFF2-40B4-BE49-F238E27FC236}">
                  <a16:creationId xmlns:a16="http://schemas.microsoft.com/office/drawing/2014/main" id="{F7BFC4F2-2F83-427B-B164-CEF49DABE113}"/>
                </a:ext>
              </a:extLst>
            </p:cNvPr>
            <p:cNvSpPr/>
            <p:nvPr/>
          </p:nvSpPr>
          <p:spPr>
            <a:xfrm>
              <a:off x="4582406" y="2182006"/>
              <a:ext cx="15228" cy="38014"/>
            </a:xfrm>
            <a:custGeom>
              <a:avLst/>
              <a:gdLst/>
              <a:ahLst/>
              <a:cxnLst/>
              <a:rect l="l" t="t" r="r" b="b"/>
              <a:pathLst>
                <a:path w="137" h="342" extrusionOk="0">
                  <a:moveTo>
                    <a:pt x="68" y="0"/>
                  </a:moveTo>
                  <a:cubicBezTo>
                    <a:pt x="34" y="0"/>
                    <a:pt x="0" y="23"/>
                    <a:pt x="0" y="68"/>
                  </a:cubicBezTo>
                  <a:lnTo>
                    <a:pt x="0" y="274"/>
                  </a:lnTo>
                  <a:cubicBezTo>
                    <a:pt x="0" y="319"/>
                    <a:pt x="34" y="341"/>
                    <a:pt x="68" y="341"/>
                  </a:cubicBezTo>
                  <a:cubicBezTo>
                    <a:pt x="102" y="341"/>
                    <a:pt x="136" y="319"/>
                    <a:pt x="136" y="274"/>
                  </a:cubicBezTo>
                  <a:lnTo>
                    <a:pt x="136" y="68"/>
                  </a:lnTo>
                  <a:cubicBezTo>
                    <a:pt x="136" y="23"/>
                    <a:pt x="102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8" name="Google Shape;1791;p87">
              <a:extLst>
                <a:ext uri="{FF2B5EF4-FFF2-40B4-BE49-F238E27FC236}">
                  <a16:creationId xmlns:a16="http://schemas.microsoft.com/office/drawing/2014/main" id="{467CC7DB-6AF6-493F-ACF0-1B0B83314BD3}"/>
                </a:ext>
              </a:extLst>
            </p:cNvPr>
            <p:cNvSpPr/>
            <p:nvPr/>
          </p:nvSpPr>
          <p:spPr>
            <a:xfrm>
              <a:off x="4631203" y="2193678"/>
              <a:ext cx="25121" cy="38014"/>
            </a:xfrm>
            <a:custGeom>
              <a:avLst/>
              <a:gdLst/>
              <a:ahLst/>
              <a:cxnLst/>
              <a:rect l="l" t="t" r="r" b="b"/>
              <a:pathLst>
                <a:path w="226" h="342" extrusionOk="0">
                  <a:moveTo>
                    <a:pt x="158" y="1"/>
                  </a:moveTo>
                  <a:cubicBezTo>
                    <a:pt x="123" y="1"/>
                    <a:pt x="85" y="23"/>
                    <a:pt x="81" y="66"/>
                  </a:cubicBezTo>
                  <a:cubicBezTo>
                    <a:pt x="73" y="126"/>
                    <a:pt x="57" y="183"/>
                    <a:pt x="30" y="236"/>
                  </a:cubicBezTo>
                  <a:cubicBezTo>
                    <a:pt x="1" y="291"/>
                    <a:pt x="48" y="341"/>
                    <a:pt x="95" y="341"/>
                  </a:cubicBezTo>
                  <a:cubicBezTo>
                    <a:pt x="116" y="341"/>
                    <a:pt x="137" y="331"/>
                    <a:pt x="150" y="306"/>
                  </a:cubicBezTo>
                  <a:cubicBezTo>
                    <a:pt x="187" y="229"/>
                    <a:pt x="210" y="152"/>
                    <a:pt x="220" y="66"/>
                  </a:cubicBezTo>
                  <a:cubicBezTo>
                    <a:pt x="225" y="23"/>
                    <a:pt x="193" y="1"/>
                    <a:pt x="1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89" name="Google Shape;1792;p87">
              <a:extLst>
                <a:ext uri="{FF2B5EF4-FFF2-40B4-BE49-F238E27FC236}">
                  <a16:creationId xmlns:a16="http://schemas.microsoft.com/office/drawing/2014/main" id="{61387B04-FA12-4624-9634-930E615D5028}"/>
                </a:ext>
              </a:extLst>
            </p:cNvPr>
            <p:cNvSpPr/>
            <p:nvPr/>
          </p:nvSpPr>
          <p:spPr>
            <a:xfrm>
              <a:off x="4671886" y="2242030"/>
              <a:ext cx="38015" cy="38014"/>
            </a:xfrm>
            <a:custGeom>
              <a:avLst/>
              <a:gdLst/>
              <a:ahLst/>
              <a:cxnLst/>
              <a:rect l="l" t="t" r="r" b="b"/>
              <a:pathLst>
                <a:path w="342" h="342" extrusionOk="0">
                  <a:moveTo>
                    <a:pt x="250" y="0"/>
                  </a:moveTo>
                  <a:cubicBezTo>
                    <a:pt x="238" y="0"/>
                    <a:pt x="226" y="4"/>
                    <a:pt x="214" y="14"/>
                  </a:cubicBezTo>
                  <a:cubicBezTo>
                    <a:pt x="124" y="80"/>
                    <a:pt x="64" y="157"/>
                    <a:pt x="20" y="260"/>
                  </a:cubicBezTo>
                  <a:cubicBezTo>
                    <a:pt x="0" y="309"/>
                    <a:pt x="42" y="341"/>
                    <a:pt x="85" y="341"/>
                  </a:cubicBezTo>
                  <a:cubicBezTo>
                    <a:pt x="112" y="341"/>
                    <a:pt x="141" y="328"/>
                    <a:pt x="154" y="297"/>
                  </a:cubicBezTo>
                  <a:cubicBezTo>
                    <a:pt x="180" y="230"/>
                    <a:pt x="227" y="174"/>
                    <a:pt x="283" y="134"/>
                  </a:cubicBezTo>
                  <a:cubicBezTo>
                    <a:pt x="341" y="90"/>
                    <a:pt x="304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0" name="Google Shape;1793;p87">
              <a:extLst>
                <a:ext uri="{FF2B5EF4-FFF2-40B4-BE49-F238E27FC236}">
                  <a16:creationId xmlns:a16="http://schemas.microsoft.com/office/drawing/2014/main" id="{90FBAF12-602D-4C64-95F2-4A070E5790B4}"/>
                </a:ext>
              </a:extLst>
            </p:cNvPr>
            <p:cNvSpPr/>
            <p:nvPr/>
          </p:nvSpPr>
          <p:spPr>
            <a:xfrm>
              <a:off x="4589409" y="2303166"/>
              <a:ext cx="28011" cy="43572"/>
            </a:xfrm>
            <a:custGeom>
              <a:avLst/>
              <a:gdLst/>
              <a:ahLst/>
              <a:cxnLst/>
              <a:rect l="l" t="t" r="r" b="b"/>
              <a:pathLst>
                <a:path w="252" h="392" extrusionOk="0">
                  <a:moveTo>
                    <a:pt x="167" y="0"/>
                  </a:moveTo>
                  <a:cubicBezTo>
                    <a:pt x="139" y="0"/>
                    <a:pt x="111" y="15"/>
                    <a:pt x="100" y="49"/>
                  </a:cubicBezTo>
                  <a:cubicBezTo>
                    <a:pt x="73" y="136"/>
                    <a:pt x="44" y="219"/>
                    <a:pt x="17" y="306"/>
                  </a:cubicBezTo>
                  <a:cubicBezTo>
                    <a:pt x="1" y="358"/>
                    <a:pt x="43" y="392"/>
                    <a:pt x="84" y="392"/>
                  </a:cubicBezTo>
                  <a:cubicBezTo>
                    <a:pt x="112" y="392"/>
                    <a:pt x="139" y="377"/>
                    <a:pt x="150" y="342"/>
                  </a:cubicBezTo>
                  <a:lnTo>
                    <a:pt x="233" y="86"/>
                  </a:lnTo>
                  <a:cubicBezTo>
                    <a:pt x="251" y="34"/>
                    <a:pt x="209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1" name="Google Shape;1794;p87">
              <a:extLst>
                <a:ext uri="{FF2B5EF4-FFF2-40B4-BE49-F238E27FC236}">
                  <a16:creationId xmlns:a16="http://schemas.microsoft.com/office/drawing/2014/main" id="{C138C601-070E-4121-A6A6-5C3E98E8C7B6}"/>
                </a:ext>
              </a:extLst>
            </p:cNvPr>
            <p:cNvSpPr/>
            <p:nvPr/>
          </p:nvSpPr>
          <p:spPr>
            <a:xfrm>
              <a:off x="4545280" y="2268485"/>
              <a:ext cx="24565" cy="43905"/>
            </a:xfrm>
            <a:custGeom>
              <a:avLst/>
              <a:gdLst/>
              <a:ahLst/>
              <a:cxnLst/>
              <a:rect l="l" t="t" r="r" b="b"/>
              <a:pathLst>
                <a:path w="221" h="395" extrusionOk="0">
                  <a:moveTo>
                    <a:pt x="136" y="0"/>
                  </a:moveTo>
                  <a:cubicBezTo>
                    <a:pt x="102" y="0"/>
                    <a:pt x="70" y="22"/>
                    <a:pt x="75" y="65"/>
                  </a:cubicBezTo>
                  <a:cubicBezTo>
                    <a:pt x="81" y="149"/>
                    <a:pt x="68" y="218"/>
                    <a:pt x="31" y="292"/>
                  </a:cubicBezTo>
                  <a:cubicBezTo>
                    <a:pt x="1" y="345"/>
                    <a:pt x="49" y="395"/>
                    <a:pt x="96" y="395"/>
                  </a:cubicBezTo>
                  <a:cubicBezTo>
                    <a:pt x="117" y="395"/>
                    <a:pt x="137" y="385"/>
                    <a:pt x="151" y="361"/>
                  </a:cubicBezTo>
                  <a:cubicBezTo>
                    <a:pt x="198" y="269"/>
                    <a:pt x="221" y="172"/>
                    <a:pt x="211" y="65"/>
                  </a:cubicBezTo>
                  <a:cubicBezTo>
                    <a:pt x="207" y="22"/>
                    <a:pt x="171" y="0"/>
                    <a:pt x="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2" name="Google Shape;1795;p87">
              <a:extLst>
                <a:ext uri="{FF2B5EF4-FFF2-40B4-BE49-F238E27FC236}">
                  <a16:creationId xmlns:a16="http://schemas.microsoft.com/office/drawing/2014/main" id="{D9D9242C-DB45-4CDE-A25D-085A3A4172E3}"/>
                </a:ext>
              </a:extLst>
            </p:cNvPr>
            <p:cNvSpPr/>
            <p:nvPr/>
          </p:nvSpPr>
          <p:spPr>
            <a:xfrm>
              <a:off x="5121735" y="2245365"/>
              <a:ext cx="26900" cy="37903"/>
            </a:xfrm>
            <a:custGeom>
              <a:avLst/>
              <a:gdLst/>
              <a:ahLst/>
              <a:cxnLst/>
              <a:rect l="l" t="t" r="r" b="b"/>
              <a:pathLst>
                <a:path w="242" h="341" extrusionOk="0">
                  <a:moveTo>
                    <a:pt x="158" y="0"/>
                  </a:moveTo>
                  <a:cubicBezTo>
                    <a:pt x="130" y="0"/>
                    <a:pt x="102" y="14"/>
                    <a:pt x="90" y="47"/>
                  </a:cubicBezTo>
                  <a:cubicBezTo>
                    <a:pt x="67" y="117"/>
                    <a:pt x="41" y="187"/>
                    <a:pt x="17" y="257"/>
                  </a:cubicBezTo>
                  <a:cubicBezTo>
                    <a:pt x="1" y="307"/>
                    <a:pt x="43" y="340"/>
                    <a:pt x="85" y="340"/>
                  </a:cubicBezTo>
                  <a:cubicBezTo>
                    <a:pt x="113" y="340"/>
                    <a:pt x="140" y="326"/>
                    <a:pt x="150" y="293"/>
                  </a:cubicBezTo>
                  <a:cubicBezTo>
                    <a:pt x="177" y="223"/>
                    <a:pt x="201" y="153"/>
                    <a:pt x="224" y="84"/>
                  </a:cubicBezTo>
                  <a:cubicBezTo>
                    <a:pt x="242" y="33"/>
                    <a:pt x="200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3" name="Google Shape;1796;p87">
              <a:extLst>
                <a:ext uri="{FF2B5EF4-FFF2-40B4-BE49-F238E27FC236}">
                  <a16:creationId xmlns:a16="http://schemas.microsoft.com/office/drawing/2014/main" id="{C04C78FB-1A1C-4E37-AE0C-839F7CE05DFD}"/>
                </a:ext>
              </a:extLst>
            </p:cNvPr>
            <p:cNvSpPr/>
            <p:nvPr/>
          </p:nvSpPr>
          <p:spPr>
            <a:xfrm>
              <a:off x="5154081" y="2150549"/>
              <a:ext cx="20341" cy="40571"/>
            </a:xfrm>
            <a:custGeom>
              <a:avLst/>
              <a:gdLst/>
              <a:ahLst/>
              <a:cxnLst/>
              <a:rect l="l" t="t" r="r" b="b"/>
              <a:pathLst>
                <a:path w="183" h="365" extrusionOk="0">
                  <a:moveTo>
                    <a:pt x="116" y="1"/>
                  </a:moveTo>
                  <a:cubicBezTo>
                    <a:pt x="82" y="1"/>
                    <a:pt x="44" y="23"/>
                    <a:pt x="39" y="68"/>
                  </a:cubicBezTo>
                  <a:cubicBezTo>
                    <a:pt x="29" y="144"/>
                    <a:pt x="16" y="221"/>
                    <a:pt x="5" y="298"/>
                  </a:cubicBezTo>
                  <a:cubicBezTo>
                    <a:pt x="1" y="342"/>
                    <a:pt x="33" y="365"/>
                    <a:pt x="68" y="365"/>
                  </a:cubicBezTo>
                  <a:cubicBezTo>
                    <a:pt x="103" y="365"/>
                    <a:pt x="140" y="342"/>
                    <a:pt x="145" y="298"/>
                  </a:cubicBezTo>
                  <a:cubicBezTo>
                    <a:pt x="156" y="221"/>
                    <a:pt x="165" y="144"/>
                    <a:pt x="176" y="68"/>
                  </a:cubicBezTo>
                  <a:cubicBezTo>
                    <a:pt x="182" y="23"/>
                    <a:pt x="151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4" name="Google Shape;1797;p87">
              <a:extLst>
                <a:ext uri="{FF2B5EF4-FFF2-40B4-BE49-F238E27FC236}">
                  <a16:creationId xmlns:a16="http://schemas.microsoft.com/office/drawing/2014/main" id="{9127D7A1-5539-49E5-B0F4-EBCE702C3BFD}"/>
                </a:ext>
              </a:extLst>
            </p:cNvPr>
            <p:cNvSpPr/>
            <p:nvPr/>
          </p:nvSpPr>
          <p:spPr>
            <a:xfrm>
              <a:off x="5092279" y="2176448"/>
              <a:ext cx="30679" cy="40348"/>
            </a:xfrm>
            <a:custGeom>
              <a:avLst/>
              <a:gdLst/>
              <a:ahLst/>
              <a:cxnLst/>
              <a:rect l="l" t="t" r="r" b="b"/>
              <a:pathLst>
                <a:path w="276" h="363" extrusionOk="0">
                  <a:moveTo>
                    <a:pt x="191" y="0"/>
                  </a:moveTo>
                  <a:cubicBezTo>
                    <a:pt x="163" y="0"/>
                    <a:pt x="135" y="14"/>
                    <a:pt x="122" y="45"/>
                  </a:cubicBezTo>
                  <a:cubicBezTo>
                    <a:pt x="89" y="125"/>
                    <a:pt x="56" y="201"/>
                    <a:pt x="22" y="281"/>
                  </a:cubicBezTo>
                  <a:cubicBezTo>
                    <a:pt x="0" y="330"/>
                    <a:pt x="42" y="362"/>
                    <a:pt x="86" y="362"/>
                  </a:cubicBezTo>
                  <a:cubicBezTo>
                    <a:pt x="114" y="362"/>
                    <a:pt x="143" y="349"/>
                    <a:pt x="156" y="318"/>
                  </a:cubicBezTo>
                  <a:cubicBezTo>
                    <a:pt x="189" y="238"/>
                    <a:pt x="222" y="161"/>
                    <a:pt x="255" y="81"/>
                  </a:cubicBezTo>
                  <a:cubicBezTo>
                    <a:pt x="276" y="33"/>
                    <a:pt x="234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5" name="Google Shape;1798;p87">
              <a:extLst>
                <a:ext uri="{FF2B5EF4-FFF2-40B4-BE49-F238E27FC236}">
                  <a16:creationId xmlns:a16="http://schemas.microsoft.com/office/drawing/2014/main" id="{770FCAD9-BEF8-4B17-82F4-CF8A69BC5B69}"/>
                </a:ext>
              </a:extLst>
            </p:cNvPr>
            <p:cNvSpPr/>
            <p:nvPr/>
          </p:nvSpPr>
          <p:spPr>
            <a:xfrm>
              <a:off x="4204142" y="1923236"/>
              <a:ext cx="27233" cy="43683"/>
            </a:xfrm>
            <a:custGeom>
              <a:avLst/>
              <a:gdLst/>
              <a:ahLst/>
              <a:cxnLst/>
              <a:rect l="l" t="t" r="r" b="b"/>
              <a:pathLst>
                <a:path w="245" h="393" extrusionOk="0">
                  <a:moveTo>
                    <a:pt x="160" y="0"/>
                  </a:moveTo>
                  <a:cubicBezTo>
                    <a:pt x="133" y="0"/>
                    <a:pt x="105" y="15"/>
                    <a:pt x="95" y="49"/>
                  </a:cubicBezTo>
                  <a:cubicBezTo>
                    <a:pt x="69" y="136"/>
                    <a:pt x="41" y="223"/>
                    <a:pt x="15" y="309"/>
                  </a:cubicBezTo>
                  <a:cubicBezTo>
                    <a:pt x="1" y="359"/>
                    <a:pt x="44" y="393"/>
                    <a:pt x="86" y="393"/>
                  </a:cubicBezTo>
                  <a:cubicBezTo>
                    <a:pt x="114" y="393"/>
                    <a:pt x="141" y="379"/>
                    <a:pt x="152" y="346"/>
                  </a:cubicBezTo>
                  <a:cubicBezTo>
                    <a:pt x="175" y="260"/>
                    <a:pt x="201" y="172"/>
                    <a:pt x="228" y="86"/>
                  </a:cubicBezTo>
                  <a:cubicBezTo>
                    <a:pt x="244" y="34"/>
                    <a:pt x="202" y="0"/>
                    <a:pt x="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6" name="Google Shape;1799;p87">
              <a:extLst>
                <a:ext uri="{FF2B5EF4-FFF2-40B4-BE49-F238E27FC236}">
                  <a16:creationId xmlns:a16="http://schemas.microsoft.com/office/drawing/2014/main" id="{23860EAE-113F-4D8D-BE8A-C9A4D8CC6E2D}"/>
                </a:ext>
              </a:extLst>
            </p:cNvPr>
            <p:cNvSpPr/>
            <p:nvPr/>
          </p:nvSpPr>
          <p:spPr>
            <a:xfrm>
              <a:off x="4244491" y="1943022"/>
              <a:ext cx="20341" cy="38236"/>
            </a:xfrm>
            <a:custGeom>
              <a:avLst/>
              <a:gdLst/>
              <a:ahLst/>
              <a:cxnLst/>
              <a:rect l="l" t="t" r="r" b="b"/>
              <a:pathLst>
                <a:path w="183" h="344" extrusionOk="0">
                  <a:moveTo>
                    <a:pt x="97" y="1"/>
                  </a:moveTo>
                  <a:cubicBezTo>
                    <a:pt x="71" y="1"/>
                    <a:pt x="46" y="16"/>
                    <a:pt x="41" y="51"/>
                  </a:cubicBezTo>
                  <a:cubicBezTo>
                    <a:pt x="28" y="121"/>
                    <a:pt x="18" y="188"/>
                    <a:pt x="8" y="257"/>
                  </a:cubicBezTo>
                  <a:cubicBezTo>
                    <a:pt x="0" y="310"/>
                    <a:pt x="45" y="344"/>
                    <a:pt x="85" y="344"/>
                  </a:cubicBezTo>
                  <a:cubicBezTo>
                    <a:pt x="111" y="344"/>
                    <a:pt x="136" y="329"/>
                    <a:pt x="141" y="294"/>
                  </a:cubicBezTo>
                  <a:cubicBezTo>
                    <a:pt x="151" y="224"/>
                    <a:pt x="165" y="157"/>
                    <a:pt x="174" y="88"/>
                  </a:cubicBezTo>
                  <a:cubicBezTo>
                    <a:pt x="183" y="36"/>
                    <a:pt x="137" y="1"/>
                    <a:pt x="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7" name="Google Shape;1800;p87">
              <a:extLst>
                <a:ext uri="{FF2B5EF4-FFF2-40B4-BE49-F238E27FC236}">
                  <a16:creationId xmlns:a16="http://schemas.microsoft.com/office/drawing/2014/main" id="{059AD7C9-D3EE-4CE9-817E-C61E7E1BCB7A}"/>
                </a:ext>
              </a:extLst>
            </p:cNvPr>
            <p:cNvSpPr/>
            <p:nvPr/>
          </p:nvSpPr>
          <p:spPr>
            <a:xfrm>
              <a:off x="4665217" y="2809479"/>
              <a:ext cx="33902" cy="55243"/>
            </a:xfrm>
            <a:custGeom>
              <a:avLst/>
              <a:gdLst/>
              <a:ahLst/>
              <a:cxnLst/>
              <a:rect l="l" t="t" r="r" b="b"/>
              <a:pathLst>
                <a:path w="305" h="497" extrusionOk="0">
                  <a:moveTo>
                    <a:pt x="237" y="0"/>
                  </a:moveTo>
                  <a:cubicBezTo>
                    <a:pt x="202" y="0"/>
                    <a:pt x="167" y="23"/>
                    <a:pt x="164" y="67"/>
                  </a:cubicBezTo>
                  <a:cubicBezTo>
                    <a:pt x="160" y="181"/>
                    <a:pt x="117" y="287"/>
                    <a:pt x="44" y="374"/>
                  </a:cubicBezTo>
                  <a:cubicBezTo>
                    <a:pt x="0" y="427"/>
                    <a:pt x="47" y="496"/>
                    <a:pt x="98" y="496"/>
                  </a:cubicBezTo>
                  <a:cubicBezTo>
                    <a:pt x="113" y="496"/>
                    <a:pt x="129" y="489"/>
                    <a:pt x="144" y="474"/>
                  </a:cubicBezTo>
                  <a:cubicBezTo>
                    <a:pt x="240" y="354"/>
                    <a:pt x="294" y="221"/>
                    <a:pt x="303" y="67"/>
                  </a:cubicBezTo>
                  <a:cubicBezTo>
                    <a:pt x="305" y="23"/>
                    <a:pt x="272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8" name="Google Shape;1801;p87">
              <a:extLst>
                <a:ext uri="{FF2B5EF4-FFF2-40B4-BE49-F238E27FC236}">
                  <a16:creationId xmlns:a16="http://schemas.microsoft.com/office/drawing/2014/main" id="{B3B59127-6885-46D9-A410-E08A0E996089}"/>
                </a:ext>
              </a:extLst>
            </p:cNvPr>
            <p:cNvSpPr/>
            <p:nvPr/>
          </p:nvSpPr>
          <p:spPr>
            <a:xfrm>
              <a:off x="4698453" y="2832377"/>
              <a:ext cx="20897" cy="46795"/>
            </a:xfrm>
            <a:custGeom>
              <a:avLst/>
              <a:gdLst/>
              <a:ahLst/>
              <a:cxnLst/>
              <a:rect l="l" t="t" r="r" b="b"/>
              <a:pathLst>
                <a:path w="188" h="421" extrusionOk="0">
                  <a:moveTo>
                    <a:pt x="107" y="0"/>
                  </a:moveTo>
                  <a:cubicBezTo>
                    <a:pt x="73" y="0"/>
                    <a:pt x="39" y="23"/>
                    <a:pt x="41" y="68"/>
                  </a:cubicBezTo>
                  <a:cubicBezTo>
                    <a:pt x="47" y="158"/>
                    <a:pt x="38" y="244"/>
                    <a:pt x="15" y="334"/>
                  </a:cubicBezTo>
                  <a:cubicBezTo>
                    <a:pt x="0" y="386"/>
                    <a:pt x="43" y="420"/>
                    <a:pt x="84" y="420"/>
                  </a:cubicBezTo>
                  <a:cubicBezTo>
                    <a:pt x="111" y="420"/>
                    <a:pt x="138" y="405"/>
                    <a:pt x="147" y="371"/>
                  </a:cubicBezTo>
                  <a:cubicBezTo>
                    <a:pt x="174" y="271"/>
                    <a:pt x="187" y="171"/>
                    <a:pt x="181" y="68"/>
                  </a:cubicBezTo>
                  <a:cubicBezTo>
                    <a:pt x="178" y="23"/>
                    <a:pt x="142" y="0"/>
                    <a:pt x="1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99" name="Google Shape;1802;p87">
              <a:extLst>
                <a:ext uri="{FF2B5EF4-FFF2-40B4-BE49-F238E27FC236}">
                  <a16:creationId xmlns:a16="http://schemas.microsoft.com/office/drawing/2014/main" id="{9219E1B5-6E6B-4053-ADD2-AD25197A9CC7}"/>
                </a:ext>
              </a:extLst>
            </p:cNvPr>
            <p:cNvSpPr/>
            <p:nvPr/>
          </p:nvSpPr>
          <p:spPr>
            <a:xfrm>
              <a:off x="4727353" y="2863278"/>
              <a:ext cx="39571" cy="47240"/>
            </a:xfrm>
            <a:custGeom>
              <a:avLst/>
              <a:gdLst/>
              <a:ahLst/>
              <a:cxnLst/>
              <a:rect l="l" t="t" r="r" b="b"/>
              <a:pathLst>
                <a:path w="356" h="425" extrusionOk="0">
                  <a:moveTo>
                    <a:pt x="258" y="0"/>
                  </a:moveTo>
                  <a:cubicBezTo>
                    <a:pt x="243" y="0"/>
                    <a:pt x="227" y="7"/>
                    <a:pt x="214" y="23"/>
                  </a:cubicBezTo>
                  <a:cubicBezTo>
                    <a:pt x="130" y="119"/>
                    <a:pt x="67" y="225"/>
                    <a:pt x="21" y="342"/>
                  </a:cubicBezTo>
                  <a:cubicBezTo>
                    <a:pt x="0" y="392"/>
                    <a:pt x="41" y="424"/>
                    <a:pt x="84" y="424"/>
                  </a:cubicBezTo>
                  <a:cubicBezTo>
                    <a:pt x="112" y="424"/>
                    <a:pt x="141" y="410"/>
                    <a:pt x="154" y="379"/>
                  </a:cubicBezTo>
                  <a:cubicBezTo>
                    <a:pt x="194" y="285"/>
                    <a:pt x="247" y="199"/>
                    <a:pt x="310" y="122"/>
                  </a:cubicBezTo>
                  <a:cubicBezTo>
                    <a:pt x="356" y="6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0" name="Google Shape;1803;p87">
              <a:extLst>
                <a:ext uri="{FF2B5EF4-FFF2-40B4-BE49-F238E27FC236}">
                  <a16:creationId xmlns:a16="http://schemas.microsoft.com/office/drawing/2014/main" id="{119D3483-F613-4F7D-A0D9-B46C56D59370}"/>
                </a:ext>
              </a:extLst>
            </p:cNvPr>
            <p:cNvSpPr/>
            <p:nvPr/>
          </p:nvSpPr>
          <p:spPr>
            <a:xfrm>
              <a:off x="4069976" y="2740229"/>
              <a:ext cx="15339" cy="35235"/>
            </a:xfrm>
            <a:custGeom>
              <a:avLst/>
              <a:gdLst/>
              <a:ahLst/>
              <a:cxnLst/>
              <a:rect l="l" t="t" r="r" b="b"/>
              <a:pathLst>
                <a:path w="138" h="317" extrusionOk="0">
                  <a:moveTo>
                    <a:pt x="69" y="1"/>
                  </a:moveTo>
                  <a:cubicBezTo>
                    <a:pt x="35" y="1"/>
                    <a:pt x="1" y="23"/>
                    <a:pt x="1" y="68"/>
                  </a:cubicBezTo>
                  <a:lnTo>
                    <a:pt x="1" y="251"/>
                  </a:lnTo>
                  <a:cubicBezTo>
                    <a:pt x="1" y="294"/>
                    <a:pt x="35" y="316"/>
                    <a:pt x="69" y="316"/>
                  </a:cubicBezTo>
                  <a:cubicBezTo>
                    <a:pt x="103" y="316"/>
                    <a:pt x="137" y="294"/>
                    <a:pt x="137" y="251"/>
                  </a:cubicBezTo>
                  <a:lnTo>
                    <a:pt x="137" y="68"/>
                  </a:lnTo>
                  <a:cubicBezTo>
                    <a:pt x="137" y="23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1" name="Google Shape;1804;p87">
              <a:extLst>
                <a:ext uri="{FF2B5EF4-FFF2-40B4-BE49-F238E27FC236}">
                  <a16:creationId xmlns:a16="http://schemas.microsoft.com/office/drawing/2014/main" id="{A337FB2F-7312-485A-8A02-97DF5C761F56}"/>
                </a:ext>
              </a:extLst>
            </p:cNvPr>
            <p:cNvSpPr/>
            <p:nvPr/>
          </p:nvSpPr>
          <p:spPr>
            <a:xfrm>
              <a:off x="4105991" y="2694099"/>
              <a:ext cx="20675" cy="38236"/>
            </a:xfrm>
            <a:custGeom>
              <a:avLst/>
              <a:gdLst/>
              <a:ahLst/>
              <a:cxnLst/>
              <a:rect l="l" t="t" r="r" b="b"/>
              <a:pathLst>
                <a:path w="186" h="344" extrusionOk="0">
                  <a:moveTo>
                    <a:pt x="116" y="1"/>
                  </a:moveTo>
                  <a:cubicBezTo>
                    <a:pt x="76" y="1"/>
                    <a:pt x="31" y="35"/>
                    <a:pt x="39" y="87"/>
                  </a:cubicBezTo>
                  <a:cubicBezTo>
                    <a:pt x="49" y="147"/>
                    <a:pt x="39" y="203"/>
                    <a:pt x="19" y="260"/>
                  </a:cubicBezTo>
                  <a:cubicBezTo>
                    <a:pt x="1" y="310"/>
                    <a:pt x="43" y="344"/>
                    <a:pt x="85" y="344"/>
                  </a:cubicBezTo>
                  <a:cubicBezTo>
                    <a:pt x="113" y="344"/>
                    <a:pt x="141" y="330"/>
                    <a:pt x="153" y="297"/>
                  </a:cubicBezTo>
                  <a:cubicBezTo>
                    <a:pt x="182" y="214"/>
                    <a:pt x="186" y="137"/>
                    <a:pt x="173" y="50"/>
                  </a:cubicBezTo>
                  <a:cubicBezTo>
                    <a:pt x="167" y="16"/>
                    <a:pt x="14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2" name="Google Shape;1805;p87">
              <a:extLst>
                <a:ext uri="{FF2B5EF4-FFF2-40B4-BE49-F238E27FC236}">
                  <a16:creationId xmlns:a16="http://schemas.microsoft.com/office/drawing/2014/main" id="{A438C6BE-D996-4BFC-9A9C-47E2412F5190}"/>
                </a:ext>
              </a:extLst>
            </p:cNvPr>
            <p:cNvSpPr/>
            <p:nvPr/>
          </p:nvSpPr>
          <p:spPr>
            <a:xfrm>
              <a:off x="3333456" y="3491529"/>
              <a:ext cx="15228" cy="52131"/>
            </a:xfrm>
            <a:custGeom>
              <a:avLst/>
              <a:gdLst/>
              <a:ahLst/>
              <a:cxnLst/>
              <a:rect l="l" t="t" r="r" b="b"/>
              <a:pathLst>
                <a:path w="137" h="469" extrusionOk="0">
                  <a:moveTo>
                    <a:pt x="68" y="0"/>
                  </a:moveTo>
                  <a:cubicBezTo>
                    <a:pt x="34" y="0"/>
                    <a:pt x="0" y="22"/>
                    <a:pt x="0" y="65"/>
                  </a:cubicBezTo>
                  <a:lnTo>
                    <a:pt x="0" y="401"/>
                  </a:lnTo>
                  <a:cubicBezTo>
                    <a:pt x="0" y="446"/>
                    <a:pt x="34" y="469"/>
                    <a:pt x="68" y="469"/>
                  </a:cubicBezTo>
                  <a:cubicBezTo>
                    <a:pt x="103" y="469"/>
                    <a:pt x="137" y="446"/>
                    <a:pt x="137" y="401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3" name="Google Shape;1806;p87">
              <a:extLst>
                <a:ext uri="{FF2B5EF4-FFF2-40B4-BE49-F238E27FC236}">
                  <a16:creationId xmlns:a16="http://schemas.microsoft.com/office/drawing/2014/main" id="{74EA41E8-C8E6-433C-B79C-DE6529DA2263}"/>
                </a:ext>
              </a:extLst>
            </p:cNvPr>
            <p:cNvSpPr/>
            <p:nvPr/>
          </p:nvSpPr>
          <p:spPr>
            <a:xfrm>
              <a:off x="3370805" y="3543327"/>
              <a:ext cx="15339" cy="29233"/>
            </a:xfrm>
            <a:custGeom>
              <a:avLst/>
              <a:gdLst/>
              <a:ahLst/>
              <a:cxnLst/>
              <a:rect l="l" t="t" r="r" b="b"/>
              <a:pathLst>
                <a:path w="138" h="263" extrusionOk="0">
                  <a:moveTo>
                    <a:pt x="69" y="0"/>
                  </a:moveTo>
                  <a:cubicBezTo>
                    <a:pt x="35" y="0"/>
                    <a:pt x="0" y="22"/>
                    <a:pt x="0" y="65"/>
                  </a:cubicBezTo>
                  <a:lnTo>
                    <a:pt x="0" y="195"/>
                  </a:lnTo>
                  <a:cubicBezTo>
                    <a:pt x="0" y="240"/>
                    <a:pt x="35" y="263"/>
                    <a:pt x="69" y="263"/>
                  </a:cubicBezTo>
                  <a:cubicBezTo>
                    <a:pt x="103" y="263"/>
                    <a:pt x="137" y="240"/>
                    <a:pt x="137" y="195"/>
                  </a:cubicBezTo>
                  <a:lnTo>
                    <a:pt x="137" y="65"/>
                  </a:lnTo>
                  <a:cubicBezTo>
                    <a:pt x="137" y="22"/>
                    <a:pt x="103" y="0"/>
                    <a:pt x="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4" name="Google Shape;1807;p87">
              <a:extLst>
                <a:ext uri="{FF2B5EF4-FFF2-40B4-BE49-F238E27FC236}">
                  <a16:creationId xmlns:a16="http://schemas.microsoft.com/office/drawing/2014/main" id="{A18C44A9-A4AC-4042-9E22-6AE0D2AAB959}"/>
                </a:ext>
              </a:extLst>
            </p:cNvPr>
            <p:cNvSpPr/>
            <p:nvPr/>
          </p:nvSpPr>
          <p:spPr>
            <a:xfrm>
              <a:off x="3425160" y="3427948"/>
              <a:ext cx="15673" cy="66914"/>
            </a:xfrm>
            <a:custGeom>
              <a:avLst/>
              <a:gdLst/>
              <a:ahLst/>
              <a:cxnLst/>
              <a:rect l="l" t="t" r="r" b="b"/>
              <a:pathLst>
                <a:path w="141" h="602" extrusionOk="0">
                  <a:moveTo>
                    <a:pt x="70" y="1"/>
                  </a:moveTo>
                  <a:cubicBezTo>
                    <a:pt x="35" y="1"/>
                    <a:pt x="0" y="23"/>
                    <a:pt x="0" y="68"/>
                  </a:cubicBezTo>
                  <a:lnTo>
                    <a:pt x="0" y="534"/>
                  </a:lnTo>
                  <a:cubicBezTo>
                    <a:pt x="0" y="579"/>
                    <a:pt x="35" y="602"/>
                    <a:pt x="70" y="602"/>
                  </a:cubicBezTo>
                  <a:cubicBezTo>
                    <a:pt x="105" y="602"/>
                    <a:pt x="140" y="579"/>
                    <a:pt x="140" y="534"/>
                  </a:cubicBezTo>
                  <a:lnTo>
                    <a:pt x="140" y="68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5" name="Google Shape;1808;p87">
              <a:extLst>
                <a:ext uri="{FF2B5EF4-FFF2-40B4-BE49-F238E27FC236}">
                  <a16:creationId xmlns:a16="http://schemas.microsoft.com/office/drawing/2014/main" id="{F080F674-226A-4A14-808B-640268F6F746}"/>
                </a:ext>
              </a:extLst>
            </p:cNvPr>
            <p:cNvSpPr/>
            <p:nvPr/>
          </p:nvSpPr>
          <p:spPr>
            <a:xfrm>
              <a:off x="3813984" y="3830997"/>
              <a:ext cx="15228" cy="26454"/>
            </a:xfrm>
            <a:custGeom>
              <a:avLst/>
              <a:gdLst/>
              <a:ahLst/>
              <a:cxnLst/>
              <a:rect l="l" t="t" r="r" b="b"/>
              <a:pathLst>
                <a:path w="137" h="238" extrusionOk="0">
                  <a:moveTo>
                    <a:pt x="67" y="0"/>
                  </a:moveTo>
                  <a:cubicBezTo>
                    <a:pt x="34" y="0"/>
                    <a:pt x="0" y="22"/>
                    <a:pt x="0" y="66"/>
                  </a:cubicBezTo>
                  <a:lnTo>
                    <a:pt x="0" y="170"/>
                  </a:lnTo>
                  <a:cubicBezTo>
                    <a:pt x="0" y="215"/>
                    <a:pt x="34" y="237"/>
                    <a:pt x="68" y="237"/>
                  </a:cubicBezTo>
                  <a:cubicBezTo>
                    <a:pt x="102" y="237"/>
                    <a:pt x="137" y="215"/>
                    <a:pt x="137" y="170"/>
                  </a:cubicBezTo>
                  <a:lnTo>
                    <a:pt x="137" y="66"/>
                  </a:lnTo>
                  <a:cubicBezTo>
                    <a:pt x="137" y="23"/>
                    <a:pt x="102" y="0"/>
                    <a:pt x="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6" name="Google Shape;1809;p87">
              <a:extLst>
                <a:ext uri="{FF2B5EF4-FFF2-40B4-BE49-F238E27FC236}">
                  <a16:creationId xmlns:a16="http://schemas.microsoft.com/office/drawing/2014/main" id="{329DDBC4-94CF-4273-97BC-21444EC66A6B}"/>
                </a:ext>
              </a:extLst>
            </p:cNvPr>
            <p:cNvSpPr/>
            <p:nvPr/>
          </p:nvSpPr>
          <p:spPr>
            <a:xfrm>
              <a:off x="3856890" y="3776309"/>
              <a:ext cx="15673" cy="38014"/>
            </a:xfrm>
            <a:custGeom>
              <a:avLst/>
              <a:gdLst/>
              <a:ahLst/>
              <a:cxnLst/>
              <a:rect l="l" t="t" r="r" b="b"/>
              <a:pathLst>
                <a:path w="141" h="342" extrusionOk="0">
                  <a:moveTo>
                    <a:pt x="71" y="1"/>
                  </a:moveTo>
                  <a:cubicBezTo>
                    <a:pt x="36" y="1"/>
                    <a:pt x="1" y="23"/>
                    <a:pt x="1" y="66"/>
                  </a:cubicBezTo>
                  <a:lnTo>
                    <a:pt x="1" y="275"/>
                  </a:lnTo>
                  <a:cubicBezTo>
                    <a:pt x="1" y="319"/>
                    <a:pt x="36" y="342"/>
                    <a:pt x="71" y="342"/>
                  </a:cubicBezTo>
                  <a:cubicBezTo>
                    <a:pt x="106" y="342"/>
                    <a:pt x="140" y="320"/>
                    <a:pt x="140" y="275"/>
                  </a:cubicBezTo>
                  <a:lnTo>
                    <a:pt x="140" y="66"/>
                  </a:lnTo>
                  <a:cubicBezTo>
                    <a:pt x="140" y="23"/>
                    <a:pt x="105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7" name="Google Shape;1810;p87">
              <a:extLst>
                <a:ext uri="{FF2B5EF4-FFF2-40B4-BE49-F238E27FC236}">
                  <a16:creationId xmlns:a16="http://schemas.microsoft.com/office/drawing/2014/main" id="{E3E427B5-A894-448C-8B2E-A4199FA00B0C}"/>
                </a:ext>
              </a:extLst>
            </p:cNvPr>
            <p:cNvSpPr/>
            <p:nvPr/>
          </p:nvSpPr>
          <p:spPr>
            <a:xfrm>
              <a:off x="3888681" y="3868457"/>
              <a:ext cx="15339" cy="32234"/>
            </a:xfrm>
            <a:custGeom>
              <a:avLst/>
              <a:gdLst/>
              <a:ahLst/>
              <a:cxnLst/>
              <a:rect l="l" t="t" r="r" b="b"/>
              <a:pathLst>
                <a:path w="138" h="290" extrusionOk="0">
                  <a:moveTo>
                    <a:pt x="69" y="1"/>
                  </a:moveTo>
                  <a:cubicBezTo>
                    <a:pt x="35" y="1"/>
                    <a:pt x="1" y="22"/>
                    <a:pt x="1" y="66"/>
                  </a:cubicBezTo>
                  <a:lnTo>
                    <a:pt x="1" y="222"/>
                  </a:lnTo>
                  <a:cubicBezTo>
                    <a:pt x="1" y="267"/>
                    <a:pt x="35" y="290"/>
                    <a:pt x="69" y="290"/>
                  </a:cubicBezTo>
                  <a:cubicBezTo>
                    <a:pt x="103" y="290"/>
                    <a:pt x="137" y="267"/>
                    <a:pt x="137" y="222"/>
                  </a:cubicBezTo>
                  <a:lnTo>
                    <a:pt x="137" y="66"/>
                  </a:lnTo>
                  <a:cubicBezTo>
                    <a:pt x="137" y="22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8" name="Google Shape;1811;p87">
              <a:extLst>
                <a:ext uri="{FF2B5EF4-FFF2-40B4-BE49-F238E27FC236}">
                  <a16:creationId xmlns:a16="http://schemas.microsoft.com/office/drawing/2014/main" id="{73657F4B-76D9-45A6-8E5F-FA8C82770762}"/>
                </a:ext>
              </a:extLst>
            </p:cNvPr>
            <p:cNvSpPr/>
            <p:nvPr/>
          </p:nvSpPr>
          <p:spPr>
            <a:xfrm>
              <a:off x="4225373" y="3678381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0" y="1"/>
                  </a:moveTo>
                  <a:cubicBezTo>
                    <a:pt x="35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5" y="342"/>
                    <a:pt x="70" y="342"/>
                  </a:cubicBezTo>
                  <a:cubicBezTo>
                    <a:pt x="105" y="342"/>
                    <a:pt x="140" y="320"/>
                    <a:pt x="140" y="275"/>
                  </a:cubicBezTo>
                  <a:lnTo>
                    <a:pt x="140" y="69"/>
                  </a:lnTo>
                  <a:cubicBezTo>
                    <a:pt x="140" y="23"/>
                    <a:pt x="105" y="1"/>
                    <a:pt x="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09" name="Google Shape;1812;p87">
              <a:extLst>
                <a:ext uri="{FF2B5EF4-FFF2-40B4-BE49-F238E27FC236}">
                  <a16:creationId xmlns:a16="http://schemas.microsoft.com/office/drawing/2014/main" id="{A506AB14-4FD5-4839-B624-536D5990A332}"/>
                </a:ext>
              </a:extLst>
            </p:cNvPr>
            <p:cNvSpPr/>
            <p:nvPr/>
          </p:nvSpPr>
          <p:spPr>
            <a:xfrm>
              <a:off x="4251161" y="3689830"/>
              <a:ext cx="15673" cy="38125"/>
            </a:xfrm>
            <a:custGeom>
              <a:avLst/>
              <a:gdLst/>
              <a:ahLst/>
              <a:cxnLst/>
              <a:rect l="l" t="t" r="r" b="b"/>
              <a:pathLst>
                <a:path w="141" h="343" extrusionOk="0">
                  <a:moveTo>
                    <a:pt x="71" y="1"/>
                  </a:moveTo>
                  <a:cubicBezTo>
                    <a:pt x="36" y="1"/>
                    <a:pt x="1" y="23"/>
                    <a:pt x="1" y="69"/>
                  </a:cubicBezTo>
                  <a:lnTo>
                    <a:pt x="1" y="275"/>
                  </a:lnTo>
                  <a:cubicBezTo>
                    <a:pt x="1" y="320"/>
                    <a:pt x="36" y="342"/>
                    <a:pt x="71" y="342"/>
                  </a:cubicBezTo>
                  <a:cubicBezTo>
                    <a:pt x="106" y="342"/>
                    <a:pt x="141" y="320"/>
                    <a:pt x="141" y="275"/>
                  </a:cubicBezTo>
                  <a:lnTo>
                    <a:pt x="141" y="69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0" name="Google Shape;1813;p87">
              <a:extLst>
                <a:ext uri="{FF2B5EF4-FFF2-40B4-BE49-F238E27FC236}">
                  <a16:creationId xmlns:a16="http://schemas.microsoft.com/office/drawing/2014/main" id="{1D392A98-C519-4519-94AF-EB1EF6E88C69}"/>
                </a:ext>
              </a:extLst>
            </p:cNvPr>
            <p:cNvSpPr/>
            <p:nvPr/>
          </p:nvSpPr>
          <p:spPr>
            <a:xfrm>
              <a:off x="4498038" y="3042905"/>
              <a:ext cx="357808" cy="242757"/>
            </a:xfrm>
            <a:custGeom>
              <a:avLst/>
              <a:gdLst/>
              <a:ahLst/>
              <a:cxnLst/>
              <a:rect l="l" t="t" r="r" b="b"/>
              <a:pathLst>
                <a:path w="3219" h="2184" extrusionOk="0">
                  <a:moveTo>
                    <a:pt x="3219" y="1"/>
                  </a:moveTo>
                  <a:lnTo>
                    <a:pt x="3219" y="1"/>
                  </a:lnTo>
                  <a:cubicBezTo>
                    <a:pt x="3219" y="1"/>
                    <a:pt x="1818" y="730"/>
                    <a:pt x="1434" y="1153"/>
                  </a:cubicBezTo>
                  <a:cubicBezTo>
                    <a:pt x="1159" y="816"/>
                    <a:pt x="509" y="773"/>
                    <a:pt x="187" y="773"/>
                  </a:cubicBezTo>
                  <a:cubicBezTo>
                    <a:pt x="73" y="773"/>
                    <a:pt x="1" y="777"/>
                    <a:pt x="1" y="777"/>
                  </a:cubicBezTo>
                  <a:lnTo>
                    <a:pt x="270" y="1062"/>
                  </a:lnTo>
                  <a:cubicBezTo>
                    <a:pt x="270" y="1062"/>
                    <a:pt x="1291" y="2184"/>
                    <a:pt x="1561" y="2184"/>
                  </a:cubicBezTo>
                  <a:cubicBezTo>
                    <a:pt x="1571" y="2184"/>
                    <a:pt x="1581" y="2184"/>
                    <a:pt x="1588" y="2181"/>
                  </a:cubicBezTo>
                  <a:cubicBezTo>
                    <a:pt x="1811" y="2101"/>
                    <a:pt x="3219" y="1"/>
                    <a:pt x="3219" y="1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1" name="Google Shape;1814;p87">
              <a:extLst>
                <a:ext uri="{FF2B5EF4-FFF2-40B4-BE49-F238E27FC236}">
                  <a16:creationId xmlns:a16="http://schemas.microsoft.com/office/drawing/2014/main" id="{8A7BFD13-14DA-432E-A5DE-57CA9A6140E8}"/>
                </a:ext>
              </a:extLst>
            </p:cNvPr>
            <p:cNvSpPr/>
            <p:nvPr/>
          </p:nvSpPr>
          <p:spPr>
            <a:xfrm>
              <a:off x="4342642" y="3362588"/>
              <a:ext cx="432949" cy="197963"/>
            </a:xfrm>
            <a:custGeom>
              <a:avLst/>
              <a:gdLst/>
              <a:ahLst/>
              <a:cxnLst/>
              <a:rect l="l" t="t" r="r" b="b"/>
              <a:pathLst>
                <a:path w="3895" h="1781" extrusionOk="0">
                  <a:moveTo>
                    <a:pt x="1279" y="0"/>
                  </a:moveTo>
                  <a:cubicBezTo>
                    <a:pt x="1279" y="0"/>
                    <a:pt x="1" y="613"/>
                    <a:pt x="616" y="1382"/>
                  </a:cubicBezTo>
                  <a:cubicBezTo>
                    <a:pt x="849" y="1675"/>
                    <a:pt x="1288" y="1781"/>
                    <a:pt x="1778" y="1781"/>
                  </a:cubicBezTo>
                  <a:cubicBezTo>
                    <a:pt x="2560" y="1781"/>
                    <a:pt x="3471" y="1512"/>
                    <a:pt x="3895" y="1322"/>
                  </a:cubicBezTo>
                  <a:lnTo>
                    <a:pt x="3891" y="1322"/>
                  </a:lnTo>
                  <a:cubicBezTo>
                    <a:pt x="3395" y="1322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A4BAC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2" name="Google Shape;1815;p87">
              <a:extLst>
                <a:ext uri="{FF2B5EF4-FFF2-40B4-BE49-F238E27FC236}">
                  <a16:creationId xmlns:a16="http://schemas.microsoft.com/office/drawing/2014/main" id="{B61EE7E6-6AF1-4188-B75B-B80C82B4D0CA}"/>
                </a:ext>
              </a:extLst>
            </p:cNvPr>
            <p:cNvSpPr/>
            <p:nvPr/>
          </p:nvSpPr>
          <p:spPr>
            <a:xfrm>
              <a:off x="3628687" y="2547485"/>
              <a:ext cx="942706" cy="565099"/>
            </a:xfrm>
            <a:custGeom>
              <a:avLst/>
              <a:gdLst/>
              <a:ahLst/>
              <a:cxnLst/>
              <a:rect l="l" t="t" r="r" b="b"/>
              <a:pathLst>
                <a:path w="8481" h="5084" extrusionOk="0">
                  <a:moveTo>
                    <a:pt x="214" y="0"/>
                  </a:moveTo>
                  <a:cubicBezTo>
                    <a:pt x="143" y="0"/>
                    <a:pt x="72" y="5"/>
                    <a:pt x="0" y="15"/>
                  </a:cubicBezTo>
                  <a:cubicBezTo>
                    <a:pt x="0" y="1542"/>
                    <a:pt x="705" y="2734"/>
                    <a:pt x="705" y="2734"/>
                  </a:cubicBezTo>
                  <a:lnTo>
                    <a:pt x="1581" y="4398"/>
                  </a:lnTo>
                  <a:lnTo>
                    <a:pt x="5039" y="5083"/>
                  </a:lnTo>
                  <a:lnTo>
                    <a:pt x="8464" y="4115"/>
                  </a:lnTo>
                  <a:lnTo>
                    <a:pt x="8481" y="3237"/>
                  </a:lnTo>
                  <a:cubicBezTo>
                    <a:pt x="8481" y="3237"/>
                    <a:pt x="7414" y="2627"/>
                    <a:pt x="5771" y="2627"/>
                  </a:cubicBezTo>
                  <a:cubicBezTo>
                    <a:pt x="4949" y="2627"/>
                    <a:pt x="3984" y="2779"/>
                    <a:pt x="2935" y="3237"/>
                  </a:cubicBezTo>
                  <a:cubicBezTo>
                    <a:pt x="3079" y="2561"/>
                    <a:pt x="1824" y="0"/>
                    <a:pt x="2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3" name="Google Shape;1816;p87">
              <a:extLst>
                <a:ext uri="{FF2B5EF4-FFF2-40B4-BE49-F238E27FC236}">
                  <a16:creationId xmlns:a16="http://schemas.microsoft.com/office/drawing/2014/main" id="{977096CC-128A-4DC6-AA25-49D5C88454F8}"/>
                </a:ext>
              </a:extLst>
            </p:cNvPr>
            <p:cNvSpPr/>
            <p:nvPr/>
          </p:nvSpPr>
          <p:spPr>
            <a:xfrm>
              <a:off x="3806870" y="2971543"/>
              <a:ext cx="805540" cy="701595"/>
            </a:xfrm>
            <a:custGeom>
              <a:avLst/>
              <a:gdLst/>
              <a:ahLst/>
              <a:cxnLst/>
              <a:rect l="l" t="t" r="r" b="b"/>
              <a:pathLst>
                <a:path w="7247" h="6312" extrusionOk="0">
                  <a:moveTo>
                    <a:pt x="730" y="1"/>
                  </a:moveTo>
                  <a:cubicBezTo>
                    <a:pt x="693" y="1"/>
                    <a:pt x="660" y="7"/>
                    <a:pt x="627" y="21"/>
                  </a:cubicBezTo>
                  <a:cubicBezTo>
                    <a:pt x="483" y="61"/>
                    <a:pt x="377" y="187"/>
                    <a:pt x="371" y="343"/>
                  </a:cubicBezTo>
                  <a:lnTo>
                    <a:pt x="4" y="5921"/>
                  </a:lnTo>
                  <a:cubicBezTo>
                    <a:pt x="1" y="5961"/>
                    <a:pt x="4" y="5998"/>
                    <a:pt x="15" y="6035"/>
                  </a:cubicBezTo>
                  <a:cubicBezTo>
                    <a:pt x="53" y="6189"/>
                    <a:pt x="196" y="6312"/>
                    <a:pt x="367" y="6312"/>
                  </a:cubicBezTo>
                  <a:cubicBezTo>
                    <a:pt x="376" y="6312"/>
                    <a:pt x="385" y="6312"/>
                    <a:pt x="394" y="6311"/>
                  </a:cubicBezTo>
                  <a:lnTo>
                    <a:pt x="511" y="6305"/>
                  </a:lnTo>
                  <a:lnTo>
                    <a:pt x="5712" y="5941"/>
                  </a:lnTo>
                  <a:cubicBezTo>
                    <a:pt x="5875" y="5932"/>
                    <a:pt x="6008" y="5815"/>
                    <a:pt x="6045" y="5655"/>
                  </a:cubicBezTo>
                  <a:lnTo>
                    <a:pt x="7193" y="446"/>
                  </a:lnTo>
                  <a:cubicBezTo>
                    <a:pt x="7247" y="217"/>
                    <a:pt x="7073" y="1"/>
                    <a:pt x="6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4" name="Google Shape;1817;p87">
              <a:extLst>
                <a:ext uri="{FF2B5EF4-FFF2-40B4-BE49-F238E27FC236}">
                  <a16:creationId xmlns:a16="http://schemas.microsoft.com/office/drawing/2014/main" id="{602D5CD6-ABCE-4711-9682-61D21B94C9D8}"/>
                </a:ext>
              </a:extLst>
            </p:cNvPr>
            <p:cNvSpPr/>
            <p:nvPr/>
          </p:nvSpPr>
          <p:spPr>
            <a:xfrm>
              <a:off x="3543541" y="2539038"/>
              <a:ext cx="362699" cy="1112303"/>
            </a:xfrm>
            <a:custGeom>
              <a:avLst/>
              <a:gdLst/>
              <a:ahLst/>
              <a:cxnLst/>
              <a:rect l="l" t="t" r="r" b="b"/>
              <a:pathLst>
                <a:path w="3263" h="10007" extrusionOk="0">
                  <a:moveTo>
                    <a:pt x="605" y="1"/>
                  </a:moveTo>
                  <a:cubicBezTo>
                    <a:pt x="533" y="1"/>
                    <a:pt x="462" y="53"/>
                    <a:pt x="456" y="138"/>
                  </a:cubicBezTo>
                  <a:lnTo>
                    <a:pt x="1" y="7007"/>
                  </a:lnTo>
                  <a:cubicBezTo>
                    <a:pt x="1" y="7044"/>
                    <a:pt x="10" y="7076"/>
                    <a:pt x="30" y="7104"/>
                  </a:cubicBezTo>
                  <a:lnTo>
                    <a:pt x="2138" y="9949"/>
                  </a:lnTo>
                  <a:cubicBezTo>
                    <a:pt x="2166" y="9988"/>
                    <a:pt x="2210" y="10007"/>
                    <a:pt x="2254" y="10007"/>
                  </a:cubicBezTo>
                  <a:cubicBezTo>
                    <a:pt x="2287" y="10007"/>
                    <a:pt x="2321" y="9996"/>
                    <a:pt x="2347" y="9976"/>
                  </a:cubicBezTo>
                  <a:cubicBezTo>
                    <a:pt x="2364" y="9962"/>
                    <a:pt x="2373" y="9946"/>
                    <a:pt x="2384" y="9926"/>
                  </a:cubicBezTo>
                  <a:cubicBezTo>
                    <a:pt x="2390" y="9912"/>
                    <a:pt x="2397" y="9896"/>
                    <a:pt x="2397" y="9882"/>
                  </a:cubicBezTo>
                  <a:lnTo>
                    <a:pt x="3252" y="4188"/>
                  </a:lnTo>
                  <a:cubicBezTo>
                    <a:pt x="3262" y="4145"/>
                    <a:pt x="3249" y="4108"/>
                    <a:pt x="3225" y="4075"/>
                  </a:cubicBezTo>
                  <a:cubicBezTo>
                    <a:pt x="3196" y="4038"/>
                    <a:pt x="3152" y="3975"/>
                    <a:pt x="3099" y="3892"/>
                  </a:cubicBezTo>
                  <a:cubicBezTo>
                    <a:pt x="2623" y="3182"/>
                    <a:pt x="1279" y="976"/>
                    <a:pt x="726" y="71"/>
                  </a:cubicBezTo>
                  <a:cubicBezTo>
                    <a:pt x="697" y="23"/>
                    <a:pt x="651" y="1"/>
                    <a:pt x="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5" name="Google Shape;1818;p87">
              <a:extLst>
                <a:ext uri="{FF2B5EF4-FFF2-40B4-BE49-F238E27FC236}">
                  <a16:creationId xmlns:a16="http://schemas.microsoft.com/office/drawing/2014/main" id="{8EB8ABE8-80FD-46BD-9DD1-7CB5BB3DE360}"/>
                </a:ext>
              </a:extLst>
            </p:cNvPr>
            <p:cNvSpPr/>
            <p:nvPr/>
          </p:nvSpPr>
          <p:spPr>
            <a:xfrm>
              <a:off x="3771411" y="2924636"/>
              <a:ext cx="189630" cy="764729"/>
            </a:xfrm>
            <a:custGeom>
              <a:avLst/>
              <a:gdLst/>
              <a:ahLst/>
              <a:cxnLst/>
              <a:rect l="l" t="t" r="r" b="b"/>
              <a:pathLst>
                <a:path w="1706" h="6880" extrusionOk="0">
                  <a:moveTo>
                    <a:pt x="770" y="0"/>
                  </a:moveTo>
                  <a:cubicBezTo>
                    <a:pt x="610" y="1118"/>
                    <a:pt x="0" y="6490"/>
                    <a:pt x="0" y="6490"/>
                  </a:cubicBezTo>
                  <a:cubicBezTo>
                    <a:pt x="0" y="6490"/>
                    <a:pt x="47" y="6880"/>
                    <a:pt x="396" y="6880"/>
                  </a:cubicBezTo>
                  <a:cubicBezTo>
                    <a:pt x="512" y="6880"/>
                    <a:pt x="661" y="6837"/>
                    <a:pt x="853" y="6723"/>
                  </a:cubicBezTo>
                  <a:cubicBezTo>
                    <a:pt x="1039" y="5322"/>
                    <a:pt x="1705" y="423"/>
                    <a:pt x="1705" y="423"/>
                  </a:cubicBezTo>
                  <a:lnTo>
                    <a:pt x="1705" y="423"/>
                  </a:lnTo>
                  <a:cubicBezTo>
                    <a:pt x="1705" y="423"/>
                    <a:pt x="1621" y="443"/>
                    <a:pt x="1500" y="443"/>
                  </a:cubicBezTo>
                  <a:cubicBezTo>
                    <a:pt x="1280" y="443"/>
                    <a:pt x="939" y="376"/>
                    <a:pt x="77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6" name="Google Shape;1819;p87">
              <a:extLst>
                <a:ext uri="{FF2B5EF4-FFF2-40B4-BE49-F238E27FC236}">
                  <a16:creationId xmlns:a16="http://schemas.microsoft.com/office/drawing/2014/main" id="{467953F5-BEEE-48B8-A8F2-533377F0446A}"/>
                </a:ext>
              </a:extLst>
            </p:cNvPr>
            <p:cNvSpPr/>
            <p:nvPr/>
          </p:nvSpPr>
          <p:spPr>
            <a:xfrm>
              <a:off x="3778414" y="3595348"/>
              <a:ext cx="94815" cy="42016"/>
            </a:xfrm>
            <a:custGeom>
              <a:avLst/>
              <a:gdLst/>
              <a:ahLst/>
              <a:cxnLst/>
              <a:rect l="l" t="t" r="r" b="b"/>
              <a:pathLst>
                <a:path w="853" h="378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89"/>
                    <a:pt x="51" y="173"/>
                    <a:pt x="114" y="240"/>
                  </a:cubicBezTo>
                  <a:cubicBezTo>
                    <a:pt x="180" y="306"/>
                    <a:pt x="271" y="349"/>
                    <a:pt x="360" y="369"/>
                  </a:cubicBezTo>
                  <a:cubicBezTo>
                    <a:pt x="393" y="375"/>
                    <a:pt x="425" y="377"/>
                    <a:pt x="456" y="377"/>
                  </a:cubicBezTo>
                  <a:cubicBezTo>
                    <a:pt x="518" y="377"/>
                    <a:pt x="578" y="367"/>
                    <a:pt x="633" y="349"/>
                  </a:cubicBezTo>
                  <a:cubicBezTo>
                    <a:pt x="716" y="320"/>
                    <a:pt x="793" y="273"/>
                    <a:pt x="853" y="209"/>
                  </a:cubicBezTo>
                  <a:cubicBezTo>
                    <a:pt x="830" y="206"/>
                    <a:pt x="808" y="205"/>
                    <a:pt x="787" y="205"/>
                  </a:cubicBezTo>
                  <a:cubicBezTo>
                    <a:pt x="767" y="205"/>
                    <a:pt x="747" y="206"/>
                    <a:pt x="727" y="206"/>
                  </a:cubicBezTo>
                  <a:lnTo>
                    <a:pt x="610" y="206"/>
                  </a:lnTo>
                  <a:cubicBezTo>
                    <a:pt x="533" y="203"/>
                    <a:pt x="464" y="203"/>
                    <a:pt x="397" y="189"/>
                  </a:cubicBezTo>
                  <a:cubicBezTo>
                    <a:pt x="264" y="163"/>
                    <a:pt x="140" y="106"/>
                    <a:pt x="1" y="0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7" name="Google Shape;1820;p87">
              <a:extLst>
                <a:ext uri="{FF2B5EF4-FFF2-40B4-BE49-F238E27FC236}">
                  <a16:creationId xmlns:a16="http://schemas.microsoft.com/office/drawing/2014/main" id="{8FEBA08B-2BD6-4662-B8D4-269E7856F148}"/>
                </a:ext>
              </a:extLst>
            </p:cNvPr>
            <p:cNvSpPr/>
            <p:nvPr/>
          </p:nvSpPr>
          <p:spPr>
            <a:xfrm>
              <a:off x="3844330" y="3022564"/>
              <a:ext cx="106931" cy="37458"/>
            </a:xfrm>
            <a:custGeom>
              <a:avLst/>
              <a:gdLst/>
              <a:ahLst/>
              <a:cxnLst/>
              <a:rect l="l" t="t" r="r" b="b"/>
              <a:pathLst>
                <a:path w="962" h="337" extrusionOk="0">
                  <a:moveTo>
                    <a:pt x="0" y="1"/>
                  </a:moveTo>
                  <a:cubicBezTo>
                    <a:pt x="37" y="90"/>
                    <a:pt x="100" y="161"/>
                    <a:pt x="177" y="214"/>
                  </a:cubicBezTo>
                  <a:cubicBezTo>
                    <a:pt x="253" y="270"/>
                    <a:pt x="343" y="307"/>
                    <a:pt x="433" y="324"/>
                  </a:cubicBezTo>
                  <a:cubicBezTo>
                    <a:pt x="477" y="332"/>
                    <a:pt x="522" y="337"/>
                    <a:pt x="567" y="337"/>
                  </a:cubicBezTo>
                  <a:cubicBezTo>
                    <a:pt x="712" y="337"/>
                    <a:pt x="855" y="291"/>
                    <a:pt x="962" y="197"/>
                  </a:cubicBezTo>
                  <a:cubicBezTo>
                    <a:pt x="865" y="184"/>
                    <a:pt x="782" y="184"/>
                    <a:pt x="702" y="178"/>
                  </a:cubicBezTo>
                  <a:cubicBezTo>
                    <a:pt x="622" y="170"/>
                    <a:pt x="546" y="161"/>
                    <a:pt x="470" y="144"/>
                  </a:cubicBezTo>
                  <a:cubicBezTo>
                    <a:pt x="317" y="118"/>
                    <a:pt x="174" y="64"/>
                    <a:pt x="0" y="1"/>
                  </a:cubicBezTo>
                  <a:close/>
                </a:path>
              </a:pathLst>
            </a:custGeom>
            <a:solidFill>
              <a:srgbClr val="58273A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8" name="Google Shape;1821;p87">
              <a:extLst>
                <a:ext uri="{FF2B5EF4-FFF2-40B4-BE49-F238E27FC236}">
                  <a16:creationId xmlns:a16="http://schemas.microsoft.com/office/drawing/2014/main" id="{2D91DB43-2F70-4D57-8526-67E6A9C4E5F8}"/>
                </a:ext>
              </a:extLst>
            </p:cNvPr>
            <p:cNvSpPr/>
            <p:nvPr/>
          </p:nvSpPr>
          <p:spPr>
            <a:xfrm>
              <a:off x="4331527" y="2997776"/>
              <a:ext cx="761078" cy="518304"/>
            </a:xfrm>
            <a:custGeom>
              <a:avLst/>
              <a:gdLst/>
              <a:ahLst/>
              <a:cxnLst/>
              <a:rect l="l" t="t" r="r" b="b"/>
              <a:pathLst>
                <a:path w="6847" h="4663" extrusionOk="0">
                  <a:moveTo>
                    <a:pt x="5715" y="0"/>
                  </a:moveTo>
                  <a:cubicBezTo>
                    <a:pt x="4763" y="0"/>
                    <a:pt x="2824" y="1983"/>
                    <a:pt x="2800" y="2264"/>
                  </a:cubicBezTo>
                  <a:cubicBezTo>
                    <a:pt x="2800" y="2264"/>
                    <a:pt x="2048" y="1264"/>
                    <a:pt x="1283" y="1264"/>
                  </a:cubicBezTo>
                  <a:cubicBezTo>
                    <a:pt x="1230" y="1264"/>
                    <a:pt x="1178" y="1269"/>
                    <a:pt x="1126" y="1279"/>
                  </a:cubicBezTo>
                  <a:cubicBezTo>
                    <a:pt x="310" y="1436"/>
                    <a:pt x="596" y="1875"/>
                    <a:pt x="829" y="1901"/>
                  </a:cubicBezTo>
                  <a:cubicBezTo>
                    <a:pt x="256" y="2058"/>
                    <a:pt x="390" y="2370"/>
                    <a:pt x="583" y="2421"/>
                  </a:cubicBezTo>
                  <a:cubicBezTo>
                    <a:pt x="181" y="2421"/>
                    <a:pt x="1" y="3146"/>
                    <a:pt x="506" y="3173"/>
                  </a:cubicBezTo>
                  <a:cubicBezTo>
                    <a:pt x="1012" y="3199"/>
                    <a:pt x="1305" y="3512"/>
                    <a:pt x="1705" y="4055"/>
                  </a:cubicBezTo>
                  <a:cubicBezTo>
                    <a:pt x="1932" y="4367"/>
                    <a:pt x="2581" y="4663"/>
                    <a:pt x="3382" y="4663"/>
                  </a:cubicBezTo>
                  <a:cubicBezTo>
                    <a:pt x="3980" y="4663"/>
                    <a:pt x="4662" y="4498"/>
                    <a:pt x="5316" y="4055"/>
                  </a:cubicBezTo>
                  <a:cubicBezTo>
                    <a:pt x="6846" y="3016"/>
                    <a:pt x="6770" y="527"/>
                    <a:pt x="5964" y="61"/>
                  </a:cubicBezTo>
                  <a:cubicBezTo>
                    <a:pt x="5893" y="19"/>
                    <a:pt x="5809" y="0"/>
                    <a:pt x="5715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19" name="Google Shape;1822;p87">
              <a:extLst>
                <a:ext uri="{FF2B5EF4-FFF2-40B4-BE49-F238E27FC236}">
                  <a16:creationId xmlns:a16="http://schemas.microsoft.com/office/drawing/2014/main" id="{170EEE95-BF1D-4EC2-8EAD-072A9DAED4B7}"/>
                </a:ext>
              </a:extLst>
            </p:cNvPr>
            <p:cNvSpPr/>
            <p:nvPr/>
          </p:nvSpPr>
          <p:spPr>
            <a:xfrm>
              <a:off x="4855738" y="3241095"/>
              <a:ext cx="15339" cy="32123"/>
            </a:xfrm>
            <a:custGeom>
              <a:avLst/>
              <a:gdLst/>
              <a:ahLst/>
              <a:cxnLst/>
              <a:rect l="l" t="t" r="r" b="b"/>
              <a:pathLst>
                <a:path w="138" h="289" extrusionOk="0">
                  <a:moveTo>
                    <a:pt x="69" y="1"/>
                  </a:moveTo>
                  <a:cubicBezTo>
                    <a:pt x="35" y="1"/>
                    <a:pt x="1" y="24"/>
                    <a:pt x="1" y="69"/>
                  </a:cubicBezTo>
                  <a:lnTo>
                    <a:pt x="1" y="221"/>
                  </a:lnTo>
                  <a:cubicBezTo>
                    <a:pt x="1" y="266"/>
                    <a:pt x="35" y="289"/>
                    <a:pt x="69" y="289"/>
                  </a:cubicBezTo>
                  <a:cubicBezTo>
                    <a:pt x="103" y="289"/>
                    <a:pt x="137" y="266"/>
                    <a:pt x="137" y="221"/>
                  </a:cubicBezTo>
                  <a:lnTo>
                    <a:pt x="137" y="69"/>
                  </a:lnTo>
                  <a:cubicBezTo>
                    <a:pt x="137" y="24"/>
                    <a:pt x="103" y="1"/>
                    <a:pt x="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0" name="Google Shape;1823;p87">
              <a:extLst>
                <a:ext uri="{FF2B5EF4-FFF2-40B4-BE49-F238E27FC236}">
                  <a16:creationId xmlns:a16="http://schemas.microsoft.com/office/drawing/2014/main" id="{A320F5D0-5A9A-46BB-B3D7-3C2F54A7E16E}"/>
                </a:ext>
              </a:extLst>
            </p:cNvPr>
            <p:cNvSpPr/>
            <p:nvPr/>
          </p:nvSpPr>
          <p:spPr>
            <a:xfrm>
              <a:off x="4906426" y="3215641"/>
              <a:ext cx="24899" cy="46128"/>
            </a:xfrm>
            <a:custGeom>
              <a:avLst/>
              <a:gdLst/>
              <a:ahLst/>
              <a:cxnLst/>
              <a:rect l="l" t="t" r="r" b="b"/>
              <a:pathLst>
                <a:path w="224" h="415" extrusionOk="0">
                  <a:moveTo>
                    <a:pt x="140" y="1"/>
                  </a:moveTo>
                  <a:cubicBezTo>
                    <a:pt x="112" y="1"/>
                    <a:pt x="84" y="15"/>
                    <a:pt x="70" y="48"/>
                  </a:cubicBezTo>
                  <a:cubicBezTo>
                    <a:pt x="34" y="144"/>
                    <a:pt x="14" y="244"/>
                    <a:pt x="4" y="347"/>
                  </a:cubicBezTo>
                  <a:cubicBezTo>
                    <a:pt x="0" y="392"/>
                    <a:pt x="33" y="415"/>
                    <a:pt x="67" y="415"/>
                  </a:cubicBezTo>
                  <a:cubicBezTo>
                    <a:pt x="102" y="415"/>
                    <a:pt x="139" y="392"/>
                    <a:pt x="144" y="347"/>
                  </a:cubicBezTo>
                  <a:cubicBezTo>
                    <a:pt x="150" y="258"/>
                    <a:pt x="173" y="171"/>
                    <a:pt x="204" y="84"/>
                  </a:cubicBezTo>
                  <a:cubicBezTo>
                    <a:pt x="224" y="34"/>
                    <a:pt x="183" y="1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1" name="Google Shape;1824;p87">
              <a:extLst>
                <a:ext uri="{FF2B5EF4-FFF2-40B4-BE49-F238E27FC236}">
                  <a16:creationId xmlns:a16="http://schemas.microsoft.com/office/drawing/2014/main" id="{689D2DAD-613D-4428-9726-0B208AD0C7CB}"/>
                </a:ext>
              </a:extLst>
            </p:cNvPr>
            <p:cNvSpPr/>
            <p:nvPr/>
          </p:nvSpPr>
          <p:spPr>
            <a:xfrm>
              <a:off x="4913095" y="3120158"/>
              <a:ext cx="15673" cy="41015"/>
            </a:xfrm>
            <a:custGeom>
              <a:avLst/>
              <a:gdLst/>
              <a:ahLst/>
              <a:cxnLst/>
              <a:rect l="l" t="t" r="r" b="b"/>
              <a:pathLst>
                <a:path w="141" h="369" extrusionOk="0">
                  <a:moveTo>
                    <a:pt x="71" y="1"/>
                  </a:moveTo>
                  <a:cubicBezTo>
                    <a:pt x="36" y="1"/>
                    <a:pt x="1" y="23"/>
                    <a:pt x="1" y="68"/>
                  </a:cubicBezTo>
                  <a:lnTo>
                    <a:pt x="1" y="301"/>
                  </a:lnTo>
                  <a:cubicBezTo>
                    <a:pt x="1" y="346"/>
                    <a:pt x="36" y="368"/>
                    <a:pt x="71" y="368"/>
                  </a:cubicBezTo>
                  <a:cubicBezTo>
                    <a:pt x="106" y="368"/>
                    <a:pt x="141" y="346"/>
                    <a:pt x="141" y="301"/>
                  </a:cubicBezTo>
                  <a:lnTo>
                    <a:pt x="141" y="68"/>
                  </a:lnTo>
                  <a:cubicBezTo>
                    <a:pt x="141" y="23"/>
                    <a:pt x="106" y="1"/>
                    <a:pt x="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2" name="Google Shape;1825;p87">
              <a:extLst>
                <a:ext uri="{FF2B5EF4-FFF2-40B4-BE49-F238E27FC236}">
                  <a16:creationId xmlns:a16="http://schemas.microsoft.com/office/drawing/2014/main" id="{38477226-39AD-4CCB-B0E1-152BB5D6CBA1}"/>
                </a:ext>
              </a:extLst>
            </p:cNvPr>
            <p:cNvSpPr/>
            <p:nvPr/>
          </p:nvSpPr>
          <p:spPr>
            <a:xfrm>
              <a:off x="3479960" y="2856386"/>
              <a:ext cx="194521" cy="255540"/>
            </a:xfrm>
            <a:custGeom>
              <a:avLst/>
              <a:gdLst/>
              <a:ahLst/>
              <a:cxnLst/>
              <a:rect l="l" t="t" r="r" b="b"/>
              <a:pathLst>
                <a:path w="1750" h="2299" extrusionOk="0">
                  <a:moveTo>
                    <a:pt x="1402" y="0"/>
                  </a:moveTo>
                  <a:cubicBezTo>
                    <a:pt x="1166" y="0"/>
                    <a:pt x="828" y="311"/>
                    <a:pt x="828" y="311"/>
                  </a:cubicBezTo>
                  <a:cubicBezTo>
                    <a:pt x="0" y="1126"/>
                    <a:pt x="226" y="1982"/>
                    <a:pt x="569" y="2228"/>
                  </a:cubicBezTo>
                  <a:cubicBezTo>
                    <a:pt x="636" y="2277"/>
                    <a:pt x="714" y="2299"/>
                    <a:pt x="798" y="2299"/>
                  </a:cubicBezTo>
                  <a:cubicBezTo>
                    <a:pt x="1143" y="2299"/>
                    <a:pt x="1574" y="1930"/>
                    <a:pt x="1627" y="1565"/>
                  </a:cubicBezTo>
                  <a:cubicBezTo>
                    <a:pt x="1667" y="1287"/>
                    <a:pt x="1129" y="1273"/>
                    <a:pt x="1023" y="1273"/>
                  </a:cubicBezTo>
                  <a:cubicBezTo>
                    <a:pt x="1017" y="1273"/>
                    <a:pt x="1012" y="1273"/>
                    <a:pt x="1009" y="1273"/>
                  </a:cubicBezTo>
                  <a:lnTo>
                    <a:pt x="1009" y="1273"/>
                  </a:lnTo>
                  <a:cubicBezTo>
                    <a:pt x="1066" y="1272"/>
                    <a:pt x="1712" y="1250"/>
                    <a:pt x="1594" y="894"/>
                  </a:cubicBezTo>
                  <a:cubicBezTo>
                    <a:pt x="1542" y="734"/>
                    <a:pt x="1432" y="689"/>
                    <a:pt x="1324" y="689"/>
                  </a:cubicBezTo>
                  <a:cubicBezTo>
                    <a:pt x="1181" y="689"/>
                    <a:pt x="1041" y="768"/>
                    <a:pt x="1035" y="771"/>
                  </a:cubicBezTo>
                  <a:lnTo>
                    <a:pt x="1035" y="771"/>
                  </a:lnTo>
                  <a:cubicBezTo>
                    <a:pt x="1047" y="764"/>
                    <a:pt x="1749" y="362"/>
                    <a:pt x="1564" y="85"/>
                  </a:cubicBezTo>
                  <a:cubicBezTo>
                    <a:pt x="1524" y="24"/>
                    <a:pt x="1467" y="0"/>
                    <a:pt x="1402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3" name="Google Shape;1826;p87">
              <a:extLst>
                <a:ext uri="{FF2B5EF4-FFF2-40B4-BE49-F238E27FC236}">
                  <a16:creationId xmlns:a16="http://schemas.microsoft.com/office/drawing/2014/main" id="{7A8932E8-65DA-46E5-9D19-EA50A5342768}"/>
                </a:ext>
              </a:extLst>
            </p:cNvPr>
            <p:cNvSpPr/>
            <p:nvPr/>
          </p:nvSpPr>
          <p:spPr>
            <a:xfrm>
              <a:off x="4774039" y="2663754"/>
              <a:ext cx="49575" cy="49685"/>
            </a:xfrm>
            <a:custGeom>
              <a:avLst/>
              <a:gdLst/>
              <a:ahLst/>
              <a:cxnLst/>
              <a:rect l="l" t="t" r="r" b="b"/>
              <a:pathLst>
                <a:path w="446" h="447" extrusionOk="0">
                  <a:moveTo>
                    <a:pt x="223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7"/>
                    <a:pt x="100" y="447"/>
                    <a:pt x="223" y="447"/>
                  </a:cubicBezTo>
                  <a:cubicBezTo>
                    <a:pt x="346" y="447"/>
                    <a:pt x="446" y="347"/>
                    <a:pt x="446" y="223"/>
                  </a:cubicBezTo>
                  <a:cubicBezTo>
                    <a:pt x="446" y="100"/>
                    <a:pt x="346" y="0"/>
                    <a:pt x="2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4" name="Google Shape;1827;p87">
              <a:extLst>
                <a:ext uri="{FF2B5EF4-FFF2-40B4-BE49-F238E27FC236}">
                  <a16:creationId xmlns:a16="http://schemas.microsoft.com/office/drawing/2014/main" id="{104EDD7F-F2AB-4598-998C-973D73B1D369}"/>
                </a:ext>
              </a:extLst>
            </p:cNvPr>
            <p:cNvSpPr/>
            <p:nvPr/>
          </p:nvSpPr>
          <p:spPr>
            <a:xfrm>
              <a:off x="4158012" y="2402983"/>
              <a:ext cx="49353" cy="49685"/>
            </a:xfrm>
            <a:custGeom>
              <a:avLst/>
              <a:gdLst/>
              <a:ahLst/>
              <a:cxnLst/>
              <a:rect l="l" t="t" r="r" b="b"/>
              <a:pathLst>
                <a:path w="444" h="447" extrusionOk="0">
                  <a:moveTo>
                    <a:pt x="224" y="0"/>
                  </a:moveTo>
                  <a:cubicBezTo>
                    <a:pt x="100" y="0"/>
                    <a:pt x="0" y="100"/>
                    <a:pt x="0" y="223"/>
                  </a:cubicBezTo>
                  <a:cubicBezTo>
                    <a:pt x="0" y="346"/>
                    <a:pt x="100" y="446"/>
                    <a:pt x="224" y="446"/>
                  </a:cubicBezTo>
                  <a:cubicBezTo>
                    <a:pt x="344" y="446"/>
                    <a:pt x="444" y="346"/>
                    <a:pt x="444" y="223"/>
                  </a:cubicBezTo>
                  <a:cubicBezTo>
                    <a:pt x="444" y="100"/>
                    <a:pt x="344" y="0"/>
                    <a:pt x="2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</p:grpSp>
      <p:grpSp>
        <p:nvGrpSpPr>
          <p:cNvPr id="125" name="Google Shape;1828;p87">
            <a:extLst>
              <a:ext uri="{FF2B5EF4-FFF2-40B4-BE49-F238E27FC236}">
                <a16:creationId xmlns:a16="http://schemas.microsoft.com/office/drawing/2014/main" id="{0B9BCE7E-4D5D-4DE0-9F0B-C9A80B57B1CF}"/>
              </a:ext>
            </a:extLst>
          </p:cNvPr>
          <p:cNvGrpSpPr/>
          <p:nvPr/>
        </p:nvGrpSpPr>
        <p:grpSpPr>
          <a:xfrm>
            <a:off x="0" y="5075332"/>
            <a:ext cx="1290272" cy="1782669"/>
            <a:chOff x="686918" y="1188470"/>
            <a:chExt cx="1342169" cy="1854372"/>
          </a:xfrm>
        </p:grpSpPr>
        <p:sp>
          <p:nvSpPr>
            <p:cNvPr id="126" name="Google Shape;1829;p87">
              <a:extLst>
                <a:ext uri="{FF2B5EF4-FFF2-40B4-BE49-F238E27FC236}">
                  <a16:creationId xmlns:a16="http://schemas.microsoft.com/office/drawing/2014/main" id="{2341723F-4617-443B-AE48-21E5854EF95B}"/>
                </a:ext>
              </a:extLst>
            </p:cNvPr>
            <p:cNvSpPr/>
            <p:nvPr/>
          </p:nvSpPr>
          <p:spPr>
            <a:xfrm>
              <a:off x="715491" y="1822199"/>
              <a:ext cx="374695" cy="509432"/>
            </a:xfrm>
            <a:custGeom>
              <a:avLst/>
              <a:gdLst/>
              <a:ahLst/>
              <a:cxnLst/>
              <a:rect l="l" t="t" r="r" b="b"/>
              <a:pathLst>
                <a:path w="7147" h="9717" extrusionOk="0">
                  <a:moveTo>
                    <a:pt x="6324" y="1"/>
                  </a:moveTo>
                  <a:lnTo>
                    <a:pt x="1844" y="1136"/>
                  </a:lnTo>
                  <a:cubicBezTo>
                    <a:pt x="1844" y="1136"/>
                    <a:pt x="640" y="2660"/>
                    <a:pt x="1" y="4506"/>
                  </a:cubicBezTo>
                  <a:cubicBezTo>
                    <a:pt x="47" y="4504"/>
                    <a:pt x="96" y="4502"/>
                    <a:pt x="147" y="4502"/>
                  </a:cubicBezTo>
                  <a:cubicBezTo>
                    <a:pt x="1121" y="4502"/>
                    <a:pt x="2686" y="5132"/>
                    <a:pt x="1781" y="9503"/>
                  </a:cubicBezTo>
                  <a:cubicBezTo>
                    <a:pt x="2348" y="9663"/>
                    <a:pt x="2959" y="9717"/>
                    <a:pt x="3521" y="9717"/>
                  </a:cubicBezTo>
                  <a:cubicBezTo>
                    <a:pt x="4637" y="9717"/>
                    <a:pt x="5558" y="9506"/>
                    <a:pt x="5558" y="9506"/>
                  </a:cubicBezTo>
                  <a:lnTo>
                    <a:pt x="7146" y="829"/>
                  </a:lnTo>
                  <a:lnTo>
                    <a:pt x="6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7" name="Google Shape;1830;p87">
              <a:extLst>
                <a:ext uri="{FF2B5EF4-FFF2-40B4-BE49-F238E27FC236}">
                  <a16:creationId xmlns:a16="http://schemas.microsoft.com/office/drawing/2014/main" id="{147B6A2B-34DC-49BD-B649-ED4721AAA554}"/>
                </a:ext>
              </a:extLst>
            </p:cNvPr>
            <p:cNvSpPr/>
            <p:nvPr/>
          </p:nvSpPr>
          <p:spPr>
            <a:xfrm>
              <a:off x="704691" y="1794465"/>
              <a:ext cx="382507" cy="142496"/>
            </a:xfrm>
            <a:custGeom>
              <a:avLst/>
              <a:gdLst/>
              <a:ahLst/>
              <a:cxnLst/>
              <a:rect l="l" t="t" r="r" b="b"/>
              <a:pathLst>
                <a:path w="7296" h="2718" extrusionOk="0">
                  <a:moveTo>
                    <a:pt x="4625" y="1"/>
                  </a:moveTo>
                  <a:cubicBezTo>
                    <a:pt x="3246" y="1"/>
                    <a:pt x="1512" y="482"/>
                    <a:pt x="1" y="2364"/>
                  </a:cubicBezTo>
                  <a:cubicBezTo>
                    <a:pt x="691" y="2585"/>
                    <a:pt x="1542" y="2718"/>
                    <a:pt x="2430" y="2718"/>
                  </a:cubicBezTo>
                  <a:cubicBezTo>
                    <a:pt x="4277" y="2718"/>
                    <a:pt x="6278" y="2143"/>
                    <a:pt x="7296" y="596"/>
                  </a:cubicBezTo>
                  <a:lnTo>
                    <a:pt x="7126" y="530"/>
                  </a:lnTo>
                  <a:cubicBezTo>
                    <a:pt x="7126" y="530"/>
                    <a:pt x="6071" y="1"/>
                    <a:pt x="4625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8" name="Google Shape;1831;p87">
              <a:extLst>
                <a:ext uri="{FF2B5EF4-FFF2-40B4-BE49-F238E27FC236}">
                  <a16:creationId xmlns:a16="http://schemas.microsoft.com/office/drawing/2014/main" id="{98488B3A-F90F-4736-A46F-E58C84314247}"/>
                </a:ext>
              </a:extLst>
            </p:cNvPr>
            <p:cNvSpPr/>
            <p:nvPr/>
          </p:nvSpPr>
          <p:spPr>
            <a:xfrm>
              <a:off x="686918" y="2058170"/>
              <a:ext cx="169444" cy="262239"/>
            </a:xfrm>
            <a:custGeom>
              <a:avLst/>
              <a:gdLst/>
              <a:ahLst/>
              <a:cxnLst/>
              <a:rect l="l" t="t" r="r" b="b"/>
              <a:pathLst>
                <a:path w="3232" h="5002" extrusionOk="0">
                  <a:moveTo>
                    <a:pt x="692" y="1"/>
                  </a:moveTo>
                  <a:cubicBezTo>
                    <a:pt x="641" y="1"/>
                    <a:pt x="592" y="3"/>
                    <a:pt x="546" y="5"/>
                  </a:cubicBezTo>
                  <a:cubicBezTo>
                    <a:pt x="180" y="1061"/>
                    <a:pt x="0" y="2219"/>
                    <a:pt x="340" y="3257"/>
                  </a:cubicBezTo>
                  <a:cubicBezTo>
                    <a:pt x="659" y="4239"/>
                    <a:pt x="1438" y="4752"/>
                    <a:pt x="2326" y="5002"/>
                  </a:cubicBezTo>
                  <a:cubicBezTo>
                    <a:pt x="3231" y="631"/>
                    <a:pt x="1666" y="1"/>
                    <a:pt x="692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29" name="Google Shape;1832;p87">
              <a:extLst>
                <a:ext uri="{FF2B5EF4-FFF2-40B4-BE49-F238E27FC236}">
                  <a16:creationId xmlns:a16="http://schemas.microsoft.com/office/drawing/2014/main" id="{AD00F9EB-D4FC-4DA0-BCC4-34C0FB878ECA}"/>
                </a:ext>
              </a:extLst>
            </p:cNvPr>
            <p:cNvSpPr/>
            <p:nvPr/>
          </p:nvSpPr>
          <p:spPr>
            <a:xfrm>
              <a:off x="1110890" y="2795126"/>
              <a:ext cx="220088" cy="53108"/>
            </a:xfrm>
            <a:custGeom>
              <a:avLst/>
              <a:gdLst/>
              <a:ahLst/>
              <a:cxnLst/>
              <a:rect l="l" t="t" r="r" b="b"/>
              <a:pathLst>
                <a:path w="4198" h="1013" extrusionOk="0">
                  <a:moveTo>
                    <a:pt x="3201" y="0"/>
                  </a:moveTo>
                  <a:cubicBezTo>
                    <a:pt x="1815" y="0"/>
                    <a:pt x="1" y="400"/>
                    <a:pt x="1" y="400"/>
                  </a:cubicBezTo>
                  <a:lnTo>
                    <a:pt x="87" y="583"/>
                  </a:lnTo>
                  <a:cubicBezTo>
                    <a:pt x="87" y="583"/>
                    <a:pt x="439" y="549"/>
                    <a:pt x="423" y="532"/>
                  </a:cubicBezTo>
                  <a:lnTo>
                    <a:pt x="423" y="532"/>
                  </a:lnTo>
                  <a:cubicBezTo>
                    <a:pt x="510" y="566"/>
                    <a:pt x="1767" y="1012"/>
                    <a:pt x="1767" y="1012"/>
                  </a:cubicBezTo>
                  <a:lnTo>
                    <a:pt x="3938" y="956"/>
                  </a:lnTo>
                  <a:lnTo>
                    <a:pt x="4197" y="107"/>
                  </a:lnTo>
                  <a:cubicBezTo>
                    <a:pt x="3928" y="30"/>
                    <a:pt x="3580" y="0"/>
                    <a:pt x="3201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0" name="Google Shape;1833;p87">
              <a:extLst>
                <a:ext uri="{FF2B5EF4-FFF2-40B4-BE49-F238E27FC236}">
                  <a16:creationId xmlns:a16="http://schemas.microsoft.com/office/drawing/2014/main" id="{97DF08A1-EC27-4CE6-9935-8294B52316EC}"/>
                </a:ext>
              </a:extLst>
            </p:cNvPr>
            <p:cNvSpPr/>
            <p:nvPr/>
          </p:nvSpPr>
          <p:spPr>
            <a:xfrm>
              <a:off x="1392314" y="2800631"/>
              <a:ext cx="177360" cy="44615"/>
            </a:xfrm>
            <a:custGeom>
              <a:avLst/>
              <a:gdLst/>
              <a:ahLst/>
              <a:cxnLst/>
              <a:rect l="l" t="t" r="r" b="b"/>
              <a:pathLst>
                <a:path w="3383" h="851" extrusionOk="0">
                  <a:moveTo>
                    <a:pt x="476" y="1"/>
                  </a:moveTo>
                  <a:cubicBezTo>
                    <a:pt x="287" y="1"/>
                    <a:pt x="123" y="19"/>
                    <a:pt x="1" y="61"/>
                  </a:cubicBezTo>
                  <a:cubicBezTo>
                    <a:pt x="141" y="740"/>
                    <a:pt x="1898" y="851"/>
                    <a:pt x="1898" y="851"/>
                  </a:cubicBezTo>
                  <a:lnTo>
                    <a:pt x="2809" y="820"/>
                  </a:lnTo>
                  <a:lnTo>
                    <a:pt x="3382" y="557"/>
                  </a:lnTo>
                  <a:cubicBezTo>
                    <a:pt x="3382" y="557"/>
                    <a:pt x="1528" y="1"/>
                    <a:pt x="476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1" name="Google Shape;1834;p87">
              <a:extLst>
                <a:ext uri="{FF2B5EF4-FFF2-40B4-BE49-F238E27FC236}">
                  <a16:creationId xmlns:a16="http://schemas.microsoft.com/office/drawing/2014/main" id="{2C88BB2A-EACE-4F84-BC50-AE9B76043101}"/>
                </a:ext>
              </a:extLst>
            </p:cNvPr>
            <p:cNvSpPr/>
            <p:nvPr/>
          </p:nvSpPr>
          <p:spPr>
            <a:xfrm>
              <a:off x="984909" y="2409531"/>
              <a:ext cx="690829" cy="474201"/>
            </a:xfrm>
            <a:custGeom>
              <a:avLst/>
              <a:gdLst/>
              <a:ahLst/>
              <a:cxnLst/>
              <a:rect l="l" t="t" r="r" b="b"/>
              <a:pathLst>
                <a:path w="13177" h="9045" extrusionOk="0">
                  <a:moveTo>
                    <a:pt x="8462" y="1"/>
                  </a:moveTo>
                  <a:cubicBezTo>
                    <a:pt x="4719" y="1"/>
                    <a:pt x="0" y="912"/>
                    <a:pt x="0" y="912"/>
                  </a:cubicBezTo>
                  <a:cubicBezTo>
                    <a:pt x="0" y="912"/>
                    <a:pt x="709" y="7545"/>
                    <a:pt x="4174" y="8907"/>
                  </a:cubicBezTo>
                  <a:cubicBezTo>
                    <a:pt x="4415" y="8954"/>
                    <a:pt x="4658" y="8973"/>
                    <a:pt x="4891" y="8973"/>
                  </a:cubicBezTo>
                  <a:cubicBezTo>
                    <a:pt x="5731" y="8973"/>
                    <a:pt x="6437" y="8730"/>
                    <a:pt x="6437" y="8730"/>
                  </a:cubicBezTo>
                  <a:lnTo>
                    <a:pt x="6075" y="3195"/>
                  </a:lnTo>
                  <a:lnTo>
                    <a:pt x="7439" y="3328"/>
                  </a:lnTo>
                  <a:lnTo>
                    <a:pt x="8167" y="8597"/>
                  </a:lnTo>
                  <a:cubicBezTo>
                    <a:pt x="8167" y="8597"/>
                    <a:pt x="8940" y="9044"/>
                    <a:pt x="9751" y="9044"/>
                  </a:cubicBezTo>
                  <a:cubicBezTo>
                    <a:pt x="9926" y="9044"/>
                    <a:pt x="10103" y="9024"/>
                    <a:pt x="10275" y="8973"/>
                  </a:cubicBezTo>
                  <a:cubicBezTo>
                    <a:pt x="11040" y="8144"/>
                    <a:pt x="13176" y="4776"/>
                    <a:pt x="12957" y="1615"/>
                  </a:cubicBezTo>
                  <a:cubicBezTo>
                    <a:pt x="12871" y="377"/>
                    <a:pt x="10868" y="1"/>
                    <a:pt x="8462" y="1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2" name="Google Shape;1835;p87">
              <a:extLst>
                <a:ext uri="{FF2B5EF4-FFF2-40B4-BE49-F238E27FC236}">
                  <a16:creationId xmlns:a16="http://schemas.microsoft.com/office/drawing/2014/main" id="{6DF8F7E3-93DE-4A4D-A5B7-3EF061DD8147}"/>
                </a:ext>
              </a:extLst>
            </p:cNvPr>
            <p:cNvSpPr/>
            <p:nvPr/>
          </p:nvSpPr>
          <p:spPr>
            <a:xfrm>
              <a:off x="1081583" y="2883622"/>
              <a:ext cx="234872" cy="159220"/>
            </a:xfrm>
            <a:custGeom>
              <a:avLst/>
              <a:gdLst/>
              <a:ahLst/>
              <a:cxnLst/>
              <a:rect l="l" t="t" r="r" b="b"/>
              <a:pathLst>
                <a:path w="4480" h="3037" extrusionOk="0">
                  <a:moveTo>
                    <a:pt x="1870" y="0"/>
                  </a:moveTo>
                  <a:cubicBezTo>
                    <a:pt x="1870" y="0"/>
                    <a:pt x="0" y="1501"/>
                    <a:pt x="476" y="2030"/>
                  </a:cubicBezTo>
                  <a:cubicBezTo>
                    <a:pt x="558" y="2121"/>
                    <a:pt x="643" y="2159"/>
                    <a:pt x="727" y="2159"/>
                  </a:cubicBezTo>
                  <a:cubicBezTo>
                    <a:pt x="1129" y="2159"/>
                    <a:pt x="1515" y="1288"/>
                    <a:pt x="1515" y="1288"/>
                  </a:cubicBezTo>
                  <a:lnTo>
                    <a:pt x="1515" y="1288"/>
                  </a:lnTo>
                  <a:cubicBezTo>
                    <a:pt x="1515" y="1288"/>
                    <a:pt x="985" y="2629"/>
                    <a:pt x="1621" y="2736"/>
                  </a:cubicBezTo>
                  <a:cubicBezTo>
                    <a:pt x="1643" y="2740"/>
                    <a:pt x="1665" y="2741"/>
                    <a:pt x="1686" y="2741"/>
                  </a:cubicBezTo>
                  <a:cubicBezTo>
                    <a:pt x="2278" y="2741"/>
                    <a:pt x="2566" y="1368"/>
                    <a:pt x="2566" y="1368"/>
                  </a:cubicBezTo>
                  <a:lnTo>
                    <a:pt x="2566" y="1368"/>
                  </a:lnTo>
                  <a:cubicBezTo>
                    <a:pt x="2566" y="1368"/>
                    <a:pt x="2348" y="3037"/>
                    <a:pt x="3319" y="3037"/>
                  </a:cubicBezTo>
                  <a:cubicBezTo>
                    <a:pt x="3365" y="3037"/>
                    <a:pt x="3413" y="3033"/>
                    <a:pt x="3465" y="3025"/>
                  </a:cubicBezTo>
                  <a:cubicBezTo>
                    <a:pt x="4480" y="2868"/>
                    <a:pt x="4231" y="156"/>
                    <a:pt x="4231" y="156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3" name="Google Shape;1836;p87">
              <a:extLst>
                <a:ext uri="{FF2B5EF4-FFF2-40B4-BE49-F238E27FC236}">
                  <a16:creationId xmlns:a16="http://schemas.microsoft.com/office/drawing/2014/main" id="{5A5D88AA-80D8-430B-9158-AD396F57B40A}"/>
                </a:ext>
              </a:extLst>
            </p:cNvPr>
            <p:cNvSpPr/>
            <p:nvPr/>
          </p:nvSpPr>
          <p:spPr>
            <a:xfrm>
              <a:off x="1396141" y="2875233"/>
              <a:ext cx="221346" cy="158801"/>
            </a:xfrm>
            <a:custGeom>
              <a:avLst/>
              <a:gdLst/>
              <a:ahLst/>
              <a:cxnLst/>
              <a:rect l="l" t="t" r="r" b="b"/>
              <a:pathLst>
                <a:path w="4222" h="3029" extrusionOk="0">
                  <a:moveTo>
                    <a:pt x="1" y="0"/>
                  </a:moveTo>
                  <a:cubicBezTo>
                    <a:pt x="1" y="0"/>
                    <a:pt x="224" y="1790"/>
                    <a:pt x="803" y="2619"/>
                  </a:cubicBezTo>
                  <a:cubicBezTo>
                    <a:pt x="978" y="2868"/>
                    <a:pt x="1186" y="3029"/>
                    <a:pt x="1429" y="3029"/>
                  </a:cubicBezTo>
                  <a:cubicBezTo>
                    <a:pt x="1450" y="3029"/>
                    <a:pt x="1471" y="3028"/>
                    <a:pt x="1492" y="3025"/>
                  </a:cubicBezTo>
                  <a:cubicBezTo>
                    <a:pt x="1954" y="2969"/>
                    <a:pt x="2131" y="2739"/>
                    <a:pt x="2177" y="2492"/>
                  </a:cubicBezTo>
                  <a:cubicBezTo>
                    <a:pt x="2214" y="2317"/>
                    <a:pt x="2185" y="2137"/>
                    <a:pt x="2148" y="2004"/>
                  </a:cubicBezTo>
                  <a:lnTo>
                    <a:pt x="2148" y="2004"/>
                  </a:lnTo>
                  <a:cubicBezTo>
                    <a:pt x="2228" y="2210"/>
                    <a:pt x="2380" y="2532"/>
                    <a:pt x="2600" y="2739"/>
                  </a:cubicBezTo>
                  <a:cubicBezTo>
                    <a:pt x="2725" y="2856"/>
                    <a:pt x="2871" y="2935"/>
                    <a:pt x="3039" y="2935"/>
                  </a:cubicBezTo>
                  <a:cubicBezTo>
                    <a:pt x="3081" y="2935"/>
                    <a:pt x="3125" y="2930"/>
                    <a:pt x="3169" y="2919"/>
                  </a:cubicBezTo>
                  <a:cubicBezTo>
                    <a:pt x="3389" y="2869"/>
                    <a:pt x="3475" y="2749"/>
                    <a:pt x="3482" y="2603"/>
                  </a:cubicBezTo>
                  <a:cubicBezTo>
                    <a:pt x="3492" y="2483"/>
                    <a:pt x="3449" y="2350"/>
                    <a:pt x="3389" y="2230"/>
                  </a:cubicBezTo>
                  <a:lnTo>
                    <a:pt x="3389" y="2230"/>
                  </a:lnTo>
                  <a:cubicBezTo>
                    <a:pt x="3482" y="2350"/>
                    <a:pt x="3598" y="2469"/>
                    <a:pt x="3732" y="2536"/>
                  </a:cubicBezTo>
                  <a:cubicBezTo>
                    <a:pt x="3793" y="2567"/>
                    <a:pt x="3857" y="2585"/>
                    <a:pt x="3923" y="2585"/>
                  </a:cubicBezTo>
                  <a:cubicBezTo>
                    <a:pt x="3979" y="2585"/>
                    <a:pt x="4036" y="2572"/>
                    <a:pt x="4094" y="2543"/>
                  </a:cubicBezTo>
                  <a:cubicBezTo>
                    <a:pt x="4221" y="2480"/>
                    <a:pt x="4174" y="2286"/>
                    <a:pt x="4034" y="2037"/>
                  </a:cubicBezTo>
                  <a:lnTo>
                    <a:pt x="4031" y="2037"/>
                  </a:lnTo>
                  <a:cubicBezTo>
                    <a:pt x="3625" y="1311"/>
                    <a:pt x="2431" y="90"/>
                    <a:pt x="2431" y="9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4" name="Google Shape;1837;p87">
              <a:extLst>
                <a:ext uri="{FF2B5EF4-FFF2-40B4-BE49-F238E27FC236}">
                  <a16:creationId xmlns:a16="http://schemas.microsoft.com/office/drawing/2014/main" id="{B469AF34-D473-46CD-97DB-BF4075FE1CA7}"/>
                </a:ext>
              </a:extLst>
            </p:cNvPr>
            <p:cNvSpPr/>
            <p:nvPr/>
          </p:nvSpPr>
          <p:spPr>
            <a:xfrm>
              <a:off x="1109841" y="2800683"/>
              <a:ext cx="233352" cy="122469"/>
            </a:xfrm>
            <a:custGeom>
              <a:avLst/>
              <a:gdLst/>
              <a:ahLst/>
              <a:cxnLst/>
              <a:rect l="l" t="t" r="r" b="b"/>
              <a:pathLst>
                <a:path w="4451" h="2336" extrusionOk="0">
                  <a:moveTo>
                    <a:pt x="4217" y="1"/>
                  </a:moveTo>
                  <a:lnTo>
                    <a:pt x="4217" y="1"/>
                  </a:lnTo>
                  <a:cubicBezTo>
                    <a:pt x="3798" y="368"/>
                    <a:pt x="2955" y="472"/>
                    <a:pt x="2134" y="472"/>
                  </a:cubicBezTo>
                  <a:cubicBezTo>
                    <a:pt x="1058" y="472"/>
                    <a:pt x="21" y="294"/>
                    <a:pt x="21" y="294"/>
                  </a:cubicBezTo>
                  <a:lnTo>
                    <a:pt x="21" y="294"/>
                  </a:lnTo>
                  <a:cubicBezTo>
                    <a:pt x="21" y="294"/>
                    <a:pt x="1" y="1139"/>
                    <a:pt x="783" y="1888"/>
                  </a:cubicBezTo>
                  <a:cubicBezTo>
                    <a:pt x="1833" y="2241"/>
                    <a:pt x="2622" y="2335"/>
                    <a:pt x="3167" y="2335"/>
                  </a:cubicBezTo>
                  <a:cubicBezTo>
                    <a:pt x="3800" y="2335"/>
                    <a:pt x="4104" y="2208"/>
                    <a:pt x="4104" y="2208"/>
                  </a:cubicBezTo>
                  <a:cubicBezTo>
                    <a:pt x="4104" y="2208"/>
                    <a:pt x="4450" y="1522"/>
                    <a:pt x="4217" y="1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5" name="Google Shape;1838;p87">
              <a:extLst>
                <a:ext uri="{FF2B5EF4-FFF2-40B4-BE49-F238E27FC236}">
                  <a16:creationId xmlns:a16="http://schemas.microsoft.com/office/drawing/2014/main" id="{45A4CF3F-01EB-4E21-8936-51EB3ADC8ED2}"/>
                </a:ext>
              </a:extLst>
            </p:cNvPr>
            <p:cNvSpPr/>
            <p:nvPr/>
          </p:nvSpPr>
          <p:spPr>
            <a:xfrm>
              <a:off x="1379784" y="2803829"/>
              <a:ext cx="189890" cy="100188"/>
            </a:xfrm>
            <a:custGeom>
              <a:avLst/>
              <a:gdLst/>
              <a:ahLst/>
              <a:cxnLst/>
              <a:rect l="l" t="t" r="r" b="b"/>
              <a:pathLst>
                <a:path w="3622" h="1911" extrusionOk="0">
                  <a:moveTo>
                    <a:pt x="240" y="0"/>
                  </a:moveTo>
                  <a:cubicBezTo>
                    <a:pt x="240" y="0"/>
                    <a:pt x="0" y="647"/>
                    <a:pt x="240" y="1522"/>
                  </a:cubicBezTo>
                  <a:cubicBezTo>
                    <a:pt x="1020" y="1826"/>
                    <a:pt x="1656" y="1911"/>
                    <a:pt x="2124" y="1911"/>
                  </a:cubicBezTo>
                  <a:cubicBezTo>
                    <a:pt x="2724" y="1911"/>
                    <a:pt x="3048" y="1771"/>
                    <a:pt x="3048" y="1771"/>
                  </a:cubicBezTo>
                  <a:cubicBezTo>
                    <a:pt x="3048" y="1771"/>
                    <a:pt x="3285" y="1438"/>
                    <a:pt x="3621" y="496"/>
                  </a:cubicBezTo>
                  <a:lnTo>
                    <a:pt x="3621" y="496"/>
                  </a:lnTo>
                  <a:cubicBezTo>
                    <a:pt x="3464" y="533"/>
                    <a:pt x="3281" y="549"/>
                    <a:pt x="3084" y="549"/>
                  </a:cubicBezTo>
                  <a:cubicBezTo>
                    <a:pt x="1918" y="549"/>
                    <a:pt x="240" y="0"/>
                    <a:pt x="240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6" name="Google Shape;1839;p87">
              <a:extLst>
                <a:ext uri="{FF2B5EF4-FFF2-40B4-BE49-F238E27FC236}">
                  <a16:creationId xmlns:a16="http://schemas.microsoft.com/office/drawing/2014/main" id="{66E89D7C-7AE6-46F0-A4F5-850B1C485B2B}"/>
                </a:ext>
              </a:extLst>
            </p:cNvPr>
            <p:cNvSpPr/>
            <p:nvPr/>
          </p:nvSpPr>
          <p:spPr>
            <a:xfrm>
              <a:off x="935524" y="1801962"/>
              <a:ext cx="779116" cy="815395"/>
            </a:xfrm>
            <a:custGeom>
              <a:avLst/>
              <a:gdLst/>
              <a:ahLst/>
              <a:cxnLst/>
              <a:rect l="l" t="t" r="r" b="b"/>
              <a:pathLst>
                <a:path w="14861" h="15553" extrusionOk="0">
                  <a:moveTo>
                    <a:pt x="3318" y="0"/>
                  </a:moveTo>
                  <a:lnTo>
                    <a:pt x="1588" y="3455"/>
                  </a:lnTo>
                  <a:cubicBezTo>
                    <a:pt x="1588" y="3455"/>
                    <a:pt x="0" y="8341"/>
                    <a:pt x="756" y="12744"/>
                  </a:cubicBezTo>
                  <a:cubicBezTo>
                    <a:pt x="756" y="12744"/>
                    <a:pt x="3152" y="15393"/>
                    <a:pt x="7819" y="15546"/>
                  </a:cubicBezTo>
                  <a:cubicBezTo>
                    <a:pt x="7959" y="15551"/>
                    <a:pt x="8098" y="15553"/>
                    <a:pt x="8235" y="15553"/>
                  </a:cubicBezTo>
                  <a:cubicBezTo>
                    <a:pt x="12625" y="15553"/>
                    <a:pt x="14860" y="13343"/>
                    <a:pt x="14860" y="13343"/>
                  </a:cubicBezTo>
                  <a:cubicBezTo>
                    <a:pt x="14860" y="13343"/>
                    <a:pt x="14721" y="11732"/>
                    <a:pt x="14438" y="9732"/>
                  </a:cubicBezTo>
                  <a:cubicBezTo>
                    <a:pt x="14398" y="9449"/>
                    <a:pt x="14355" y="9159"/>
                    <a:pt x="14309" y="8863"/>
                  </a:cubicBezTo>
                  <a:cubicBezTo>
                    <a:pt x="13936" y="6484"/>
                    <a:pt x="13370" y="3818"/>
                    <a:pt x="12594" y="2670"/>
                  </a:cubicBezTo>
                  <a:cubicBezTo>
                    <a:pt x="11046" y="376"/>
                    <a:pt x="8617" y="133"/>
                    <a:pt x="8617" y="133"/>
                  </a:cubicBezTo>
                  <a:lnTo>
                    <a:pt x="33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7" name="Google Shape;1840;p87">
              <a:extLst>
                <a:ext uri="{FF2B5EF4-FFF2-40B4-BE49-F238E27FC236}">
                  <a16:creationId xmlns:a16="http://schemas.microsoft.com/office/drawing/2014/main" id="{AEBF839E-89C6-4E6F-B3EF-BEF76140D62E}"/>
                </a:ext>
              </a:extLst>
            </p:cNvPr>
            <p:cNvSpPr/>
            <p:nvPr/>
          </p:nvSpPr>
          <p:spPr>
            <a:xfrm>
              <a:off x="1588126" y="1918349"/>
              <a:ext cx="386491" cy="290235"/>
            </a:xfrm>
            <a:custGeom>
              <a:avLst/>
              <a:gdLst/>
              <a:ahLst/>
              <a:cxnLst/>
              <a:rect l="l" t="t" r="r" b="b"/>
              <a:pathLst>
                <a:path w="7372" h="5536" extrusionOk="0">
                  <a:moveTo>
                    <a:pt x="6174" y="1"/>
                  </a:moveTo>
                  <a:lnTo>
                    <a:pt x="0" y="2007"/>
                  </a:lnTo>
                  <a:cubicBezTo>
                    <a:pt x="0" y="2007"/>
                    <a:pt x="217" y="5535"/>
                    <a:pt x="2507" y="5535"/>
                  </a:cubicBezTo>
                  <a:cubicBezTo>
                    <a:pt x="2889" y="5535"/>
                    <a:pt x="3329" y="5437"/>
                    <a:pt x="3834" y="5209"/>
                  </a:cubicBezTo>
                  <a:cubicBezTo>
                    <a:pt x="7372" y="3608"/>
                    <a:pt x="6174" y="1"/>
                    <a:pt x="6174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8" name="Google Shape;1841;p87">
              <a:extLst>
                <a:ext uri="{FF2B5EF4-FFF2-40B4-BE49-F238E27FC236}">
                  <a16:creationId xmlns:a16="http://schemas.microsoft.com/office/drawing/2014/main" id="{8EEBC9ED-5EF2-4245-87BA-9FA6A66BFBF0}"/>
                </a:ext>
              </a:extLst>
            </p:cNvPr>
            <p:cNvSpPr/>
            <p:nvPr/>
          </p:nvSpPr>
          <p:spPr>
            <a:xfrm>
              <a:off x="1251654" y="1800809"/>
              <a:ext cx="221766" cy="118537"/>
            </a:xfrm>
            <a:custGeom>
              <a:avLst/>
              <a:gdLst/>
              <a:ahLst/>
              <a:cxnLst/>
              <a:rect l="l" t="t" r="r" b="b"/>
              <a:pathLst>
                <a:path w="4230" h="2261" extrusionOk="0">
                  <a:moveTo>
                    <a:pt x="3543" y="1"/>
                  </a:moveTo>
                  <a:cubicBezTo>
                    <a:pt x="2495" y="1"/>
                    <a:pt x="1" y="1131"/>
                    <a:pt x="1" y="1131"/>
                  </a:cubicBezTo>
                  <a:cubicBezTo>
                    <a:pt x="1" y="1131"/>
                    <a:pt x="653" y="2261"/>
                    <a:pt x="1702" y="2261"/>
                  </a:cubicBezTo>
                  <a:cubicBezTo>
                    <a:pt x="2226" y="2261"/>
                    <a:pt x="2849" y="1978"/>
                    <a:pt x="3539" y="1131"/>
                  </a:cubicBezTo>
                  <a:cubicBezTo>
                    <a:pt x="4230" y="283"/>
                    <a:pt x="4067" y="1"/>
                    <a:pt x="35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39" name="Google Shape;1842;p87">
              <a:extLst>
                <a:ext uri="{FF2B5EF4-FFF2-40B4-BE49-F238E27FC236}">
                  <a16:creationId xmlns:a16="http://schemas.microsoft.com/office/drawing/2014/main" id="{58192F01-83F9-41A0-B737-6D92C4E37AD8}"/>
                </a:ext>
              </a:extLst>
            </p:cNvPr>
            <p:cNvSpPr/>
            <p:nvPr/>
          </p:nvSpPr>
          <p:spPr>
            <a:xfrm>
              <a:off x="1714578" y="1499358"/>
              <a:ext cx="314509" cy="326357"/>
            </a:xfrm>
            <a:custGeom>
              <a:avLst/>
              <a:gdLst/>
              <a:ahLst/>
              <a:cxnLst/>
              <a:rect l="l" t="t" r="r" b="b"/>
              <a:pathLst>
                <a:path w="5999" h="6225" extrusionOk="0">
                  <a:moveTo>
                    <a:pt x="5998" y="1"/>
                  </a:moveTo>
                  <a:lnTo>
                    <a:pt x="4354" y="594"/>
                  </a:lnTo>
                  <a:lnTo>
                    <a:pt x="3988" y="724"/>
                  </a:lnTo>
                  <a:lnTo>
                    <a:pt x="60" y="2138"/>
                  </a:lnTo>
                  <a:lnTo>
                    <a:pt x="0" y="2198"/>
                  </a:lnTo>
                  <a:cubicBezTo>
                    <a:pt x="118" y="2745"/>
                    <a:pt x="448" y="3638"/>
                    <a:pt x="1347" y="3638"/>
                  </a:cubicBezTo>
                  <a:cubicBezTo>
                    <a:pt x="1399" y="3638"/>
                    <a:pt x="1453" y="3635"/>
                    <a:pt x="1509" y="3629"/>
                  </a:cubicBezTo>
                  <a:cubicBezTo>
                    <a:pt x="1512" y="3629"/>
                    <a:pt x="1515" y="3629"/>
                    <a:pt x="1522" y="3626"/>
                  </a:cubicBezTo>
                  <a:lnTo>
                    <a:pt x="1522" y="3626"/>
                  </a:lnTo>
                  <a:cubicBezTo>
                    <a:pt x="1301" y="4199"/>
                    <a:pt x="1761" y="4888"/>
                    <a:pt x="2509" y="4888"/>
                  </a:cubicBezTo>
                  <a:cubicBezTo>
                    <a:pt x="2608" y="4888"/>
                    <a:pt x="2712" y="4876"/>
                    <a:pt x="2820" y="4850"/>
                  </a:cubicBezTo>
                  <a:lnTo>
                    <a:pt x="2820" y="4853"/>
                  </a:lnTo>
                  <a:cubicBezTo>
                    <a:pt x="2820" y="5669"/>
                    <a:pt x="3446" y="6139"/>
                    <a:pt x="4338" y="6225"/>
                  </a:cubicBezTo>
                  <a:lnTo>
                    <a:pt x="5456" y="2038"/>
                  </a:lnTo>
                  <a:lnTo>
                    <a:pt x="5785" y="800"/>
                  </a:lnTo>
                  <a:lnTo>
                    <a:pt x="5998" y="1"/>
                  </a:lnTo>
                  <a:close/>
                </a:path>
              </a:pathLst>
            </a:custGeom>
            <a:solidFill>
              <a:srgbClr val="F5D1B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0" name="Google Shape;1843;p87">
              <a:extLst>
                <a:ext uri="{FF2B5EF4-FFF2-40B4-BE49-F238E27FC236}">
                  <a16:creationId xmlns:a16="http://schemas.microsoft.com/office/drawing/2014/main" id="{83828AE5-6A40-486A-A22D-3F360EEED914}"/>
                </a:ext>
              </a:extLst>
            </p:cNvPr>
            <p:cNvSpPr/>
            <p:nvPr/>
          </p:nvSpPr>
          <p:spPr>
            <a:xfrm>
              <a:off x="964306" y="1834939"/>
              <a:ext cx="423190" cy="574651"/>
            </a:xfrm>
            <a:custGeom>
              <a:avLst/>
              <a:gdLst/>
              <a:ahLst/>
              <a:cxnLst/>
              <a:rect l="l" t="t" r="r" b="b"/>
              <a:pathLst>
                <a:path w="8072" h="10961" extrusionOk="0">
                  <a:moveTo>
                    <a:pt x="3488" y="0"/>
                  </a:moveTo>
                  <a:lnTo>
                    <a:pt x="3488" y="0"/>
                  </a:lnTo>
                  <a:cubicBezTo>
                    <a:pt x="3488" y="0"/>
                    <a:pt x="2247" y="123"/>
                    <a:pt x="1898" y="586"/>
                  </a:cubicBezTo>
                  <a:cubicBezTo>
                    <a:pt x="4096" y="8855"/>
                    <a:pt x="1144" y="9452"/>
                    <a:pt x="246" y="9452"/>
                  </a:cubicBezTo>
                  <a:cubicBezTo>
                    <a:pt x="94" y="9452"/>
                    <a:pt x="1" y="9435"/>
                    <a:pt x="1" y="9435"/>
                  </a:cubicBezTo>
                  <a:lnTo>
                    <a:pt x="1" y="9435"/>
                  </a:lnTo>
                  <a:cubicBezTo>
                    <a:pt x="1" y="9435"/>
                    <a:pt x="1" y="9979"/>
                    <a:pt x="61" y="10960"/>
                  </a:cubicBezTo>
                  <a:cubicBezTo>
                    <a:pt x="8072" y="8277"/>
                    <a:pt x="3488" y="1"/>
                    <a:pt x="3488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1" name="Google Shape;1844;p87">
              <a:extLst>
                <a:ext uri="{FF2B5EF4-FFF2-40B4-BE49-F238E27FC236}">
                  <a16:creationId xmlns:a16="http://schemas.microsoft.com/office/drawing/2014/main" id="{C4A11827-1776-4DAB-8CFD-83D19F3D6660}"/>
                </a:ext>
              </a:extLst>
            </p:cNvPr>
            <p:cNvSpPr/>
            <p:nvPr/>
          </p:nvSpPr>
          <p:spPr>
            <a:xfrm>
              <a:off x="871669" y="1245510"/>
              <a:ext cx="800768" cy="649726"/>
            </a:xfrm>
            <a:custGeom>
              <a:avLst/>
              <a:gdLst/>
              <a:ahLst/>
              <a:cxnLst/>
              <a:rect l="l" t="t" r="r" b="b"/>
              <a:pathLst>
                <a:path w="15274" h="12393" extrusionOk="0">
                  <a:moveTo>
                    <a:pt x="7400" y="1"/>
                  </a:moveTo>
                  <a:cubicBezTo>
                    <a:pt x="7393" y="1"/>
                    <a:pt x="7386" y="1"/>
                    <a:pt x="7379" y="1"/>
                  </a:cubicBezTo>
                  <a:cubicBezTo>
                    <a:pt x="2986" y="4"/>
                    <a:pt x="1641" y="3525"/>
                    <a:pt x="1641" y="3525"/>
                  </a:cubicBezTo>
                  <a:cubicBezTo>
                    <a:pt x="1392" y="4148"/>
                    <a:pt x="0" y="10914"/>
                    <a:pt x="4849" y="12059"/>
                  </a:cubicBezTo>
                  <a:cubicBezTo>
                    <a:pt x="5834" y="12291"/>
                    <a:pt x="6750" y="12392"/>
                    <a:pt x="7595" y="12392"/>
                  </a:cubicBezTo>
                  <a:cubicBezTo>
                    <a:pt x="10913" y="12392"/>
                    <a:pt x="13129" y="10823"/>
                    <a:pt x="14078" y="9396"/>
                  </a:cubicBezTo>
                  <a:cubicBezTo>
                    <a:pt x="15273" y="7606"/>
                    <a:pt x="14205" y="4996"/>
                    <a:pt x="13233" y="4843"/>
                  </a:cubicBezTo>
                  <a:cubicBezTo>
                    <a:pt x="13034" y="1886"/>
                    <a:pt x="11567" y="1"/>
                    <a:pt x="7400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2" name="Google Shape;1845;p87">
              <a:extLst>
                <a:ext uri="{FF2B5EF4-FFF2-40B4-BE49-F238E27FC236}">
                  <a16:creationId xmlns:a16="http://schemas.microsoft.com/office/drawing/2014/main" id="{FEB60577-F449-427D-8B71-C9D82635EA0E}"/>
                </a:ext>
              </a:extLst>
            </p:cNvPr>
            <p:cNvSpPr/>
            <p:nvPr/>
          </p:nvSpPr>
          <p:spPr>
            <a:xfrm>
              <a:off x="1374017" y="1505334"/>
              <a:ext cx="129337" cy="100031"/>
            </a:xfrm>
            <a:custGeom>
              <a:avLst/>
              <a:gdLst/>
              <a:ahLst/>
              <a:cxnLst/>
              <a:rect l="l" t="t" r="r" b="b"/>
              <a:pathLst>
                <a:path w="2467" h="1908" extrusionOk="0">
                  <a:moveTo>
                    <a:pt x="1111" y="1"/>
                  </a:moveTo>
                  <a:cubicBezTo>
                    <a:pt x="590" y="1"/>
                    <a:pt x="26" y="123"/>
                    <a:pt x="17" y="303"/>
                  </a:cubicBezTo>
                  <a:cubicBezTo>
                    <a:pt x="0" y="580"/>
                    <a:pt x="852" y="816"/>
                    <a:pt x="1132" y="882"/>
                  </a:cubicBezTo>
                  <a:lnTo>
                    <a:pt x="1132" y="1691"/>
                  </a:lnTo>
                  <a:cubicBezTo>
                    <a:pt x="1074" y="1695"/>
                    <a:pt x="1015" y="1697"/>
                    <a:pt x="955" y="1697"/>
                  </a:cubicBezTo>
                  <a:cubicBezTo>
                    <a:pt x="862" y="1697"/>
                    <a:pt x="768" y="1692"/>
                    <a:pt x="673" y="1684"/>
                  </a:cubicBezTo>
                  <a:cubicBezTo>
                    <a:pt x="456" y="1668"/>
                    <a:pt x="243" y="1618"/>
                    <a:pt x="17" y="1595"/>
                  </a:cubicBezTo>
                  <a:lnTo>
                    <a:pt x="17" y="1595"/>
                  </a:lnTo>
                  <a:cubicBezTo>
                    <a:pt x="213" y="1701"/>
                    <a:pt x="419" y="1801"/>
                    <a:pt x="646" y="1851"/>
                  </a:cubicBezTo>
                  <a:cubicBezTo>
                    <a:pt x="795" y="1889"/>
                    <a:pt x="951" y="1907"/>
                    <a:pt x="1107" y="1907"/>
                  </a:cubicBezTo>
                  <a:cubicBezTo>
                    <a:pt x="1184" y="1907"/>
                    <a:pt x="1261" y="1903"/>
                    <a:pt x="1338" y="1894"/>
                  </a:cubicBezTo>
                  <a:cubicBezTo>
                    <a:pt x="1575" y="1864"/>
                    <a:pt x="1801" y="1778"/>
                    <a:pt x="1994" y="1648"/>
                  </a:cubicBezTo>
                  <a:cubicBezTo>
                    <a:pt x="2197" y="1524"/>
                    <a:pt x="2347" y="1342"/>
                    <a:pt x="2467" y="1149"/>
                  </a:cubicBezTo>
                  <a:lnTo>
                    <a:pt x="2467" y="1149"/>
                  </a:lnTo>
                  <a:cubicBezTo>
                    <a:pt x="2280" y="1282"/>
                    <a:pt x="2110" y="1418"/>
                    <a:pt x="1914" y="1501"/>
                  </a:cubicBezTo>
                  <a:cubicBezTo>
                    <a:pt x="1731" y="1584"/>
                    <a:pt x="1544" y="1648"/>
                    <a:pt x="1348" y="1675"/>
                  </a:cubicBezTo>
                  <a:lnTo>
                    <a:pt x="1348" y="876"/>
                  </a:lnTo>
                  <a:cubicBezTo>
                    <a:pt x="1571" y="816"/>
                    <a:pt x="2011" y="650"/>
                    <a:pt x="1980" y="303"/>
                  </a:cubicBezTo>
                  <a:cubicBezTo>
                    <a:pt x="1962" y="88"/>
                    <a:pt x="1552" y="1"/>
                    <a:pt x="1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3" name="Google Shape;1846;p87">
              <a:extLst>
                <a:ext uri="{FF2B5EF4-FFF2-40B4-BE49-F238E27FC236}">
                  <a16:creationId xmlns:a16="http://schemas.microsoft.com/office/drawing/2014/main" id="{D2F96463-516D-4833-AA9E-5A2BB28C0431}"/>
                </a:ext>
              </a:extLst>
            </p:cNvPr>
            <p:cNvSpPr/>
            <p:nvPr/>
          </p:nvSpPr>
          <p:spPr>
            <a:xfrm>
              <a:off x="1184496" y="1566044"/>
              <a:ext cx="80161" cy="80318"/>
            </a:xfrm>
            <a:custGeom>
              <a:avLst/>
              <a:gdLst/>
              <a:ahLst/>
              <a:cxnLst/>
              <a:rect l="l" t="t" r="r" b="b"/>
              <a:pathLst>
                <a:path w="1529" h="1532" extrusionOk="0">
                  <a:moveTo>
                    <a:pt x="766" y="1"/>
                  </a:moveTo>
                  <a:cubicBezTo>
                    <a:pt x="343" y="1"/>
                    <a:pt x="1" y="343"/>
                    <a:pt x="1" y="766"/>
                  </a:cubicBezTo>
                  <a:cubicBezTo>
                    <a:pt x="1" y="1189"/>
                    <a:pt x="343" y="1532"/>
                    <a:pt x="766" y="1532"/>
                  </a:cubicBezTo>
                  <a:cubicBezTo>
                    <a:pt x="1185" y="1532"/>
                    <a:pt x="1529" y="1189"/>
                    <a:pt x="1529" y="766"/>
                  </a:cubicBezTo>
                  <a:cubicBezTo>
                    <a:pt x="1529" y="343"/>
                    <a:pt x="1185" y="1"/>
                    <a:pt x="7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4" name="Google Shape;1847;p87">
              <a:extLst>
                <a:ext uri="{FF2B5EF4-FFF2-40B4-BE49-F238E27FC236}">
                  <a16:creationId xmlns:a16="http://schemas.microsoft.com/office/drawing/2014/main" id="{36189567-285B-459F-90B4-82788DA35AB4}"/>
                </a:ext>
              </a:extLst>
            </p:cNvPr>
            <p:cNvSpPr/>
            <p:nvPr/>
          </p:nvSpPr>
          <p:spPr>
            <a:xfrm>
              <a:off x="1523537" y="1512674"/>
              <a:ext cx="80318" cy="80318"/>
            </a:xfrm>
            <a:custGeom>
              <a:avLst/>
              <a:gdLst/>
              <a:ahLst/>
              <a:cxnLst/>
              <a:rect l="l" t="t" r="r" b="b"/>
              <a:pathLst>
                <a:path w="1532" h="1532" extrusionOk="0">
                  <a:moveTo>
                    <a:pt x="766" y="0"/>
                  </a:moveTo>
                  <a:cubicBezTo>
                    <a:pt x="343" y="0"/>
                    <a:pt x="1" y="343"/>
                    <a:pt x="1" y="765"/>
                  </a:cubicBezTo>
                  <a:cubicBezTo>
                    <a:pt x="1" y="1189"/>
                    <a:pt x="343" y="1531"/>
                    <a:pt x="766" y="1531"/>
                  </a:cubicBezTo>
                  <a:cubicBezTo>
                    <a:pt x="1188" y="1531"/>
                    <a:pt x="1532" y="1189"/>
                    <a:pt x="1532" y="765"/>
                  </a:cubicBezTo>
                  <a:cubicBezTo>
                    <a:pt x="1532" y="343"/>
                    <a:pt x="1188" y="0"/>
                    <a:pt x="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5" name="Google Shape;1848;p87">
              <a:extLst>
                <a:ext uri="{FF2B5EF4-FFF2-40B4-BE49-F238E27FC236}">
                  <a16:creationId xmlns:a16="http://schemas.microsoft.com/office/drawing/2014/main" id="{0C2A2121-80FF-4E7D-A723-E6CBC0E58B77}"/>
                </a:ext>
              </a:extLst>
            </p:cNvPr>
            <p:cNvSpPr/>
            <p:nvPr/>
          </p:nvSpPr>
          <p:spPr>
            <a:xfrm>
              <a:off x="1391632" y="1198850"/>
              <a:ext cx="210651" cy="191201"/>
            </a:xfrm>
            <a:custGeom>
              <a:avLst/>
              <a:gdLst/>
              <a:ahLst/>
              <a:cxnLst/>
              <a:rect l="l" t="t" r="r" b="b"/>
              <a:pathLst>
                <a:path w="4018" h="3647" extrusionOk="0">
                  <a:moveTo>
                    <a:pt x="2275" y="0"/>
                  </a:moveTo>
                  <a:cubicBezTo>
                    <a:pt x="1725" y="0"/>
                    <a:pt x="1210" y="235"/>
                    <a:pt x="799" y="665"/>
                  </a:cubicBezTo>
                  <a:cubicBezTo>
                    <a:pt x="489" y="984"/>
                    <a:pt x="323" y="1350"/>
                    <a:pt x="110" y="1730"/>
                  </a:cubicBezTo>
                  <a:lnTo>
                    <a:pt x="29" y="1877"/>
                  </a:lnTo>
                  <a:lnTo>
                    <a:pt x="29" y="1877"/>
                  </a:lnTo>
                  <a:cubicBezTo>
                    <a:pt x="10" y="1836"/>
                    <a:pt x="0" y="1813"/>
                    <a:pt x="0" y="1813"/>
                  </a:cubicBezTo>
                  <a:lnTo>
                    <a:pt x="0" y="1929"/>
                  </a:lnTo>
                  <a:lnTo>
                    <a:pt x="29" y="1877"/>
                  </a:lnTo>
                  <a:lnTo>
                    <a:pt x="29" y="1877"/>
                  </a:lnTo>
                  <a:cubicBezTo>
                    <a:pt x="178" y="2202"/>
                    <a:pt x="895" y="3647"/>
                    <a:pt x="1920" y="3647"/>
                  </a:cubicBezTo>
                  <a:cubicBezTo>
                    <a:pt x="1977" y="3647"/>
                    <a:pt x="2035" y="3642"/>
                    <a:pt x="2094" y="3633"/>
                  </a:cubicBezTo>
                  <a:cubicBezTo>
                    <a:pt x="3062" y="3476"/>
                    <a:pt x="4017" y="2342"/>
                    <a:pt x="4004" y="1360"/>
                  </a:cubicBezTo>
                  <a:cubicBezTo>
                    <a:pt x="3994" y="731"/>
                    <a:pt x="3535" y="321"/>
                    <a:pt x="2976" y="126"/>
                  </a:cubicBezTo>
                  <a:cubicBezTo>
                    <a:pt x="2740" y="41"/>
                    <a:pt x="2504" y="0"/>
                    <a:pt x="2275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6" name="Google Shape;1849;p87">
              <a:extLst>
                <a:ext uri="{FF2B5EF4-FFF2-40B4-BE49-F238E27FC236}">
                  <a16:creationId xmlns:a16="http://schemas.microsoft.com/office/drawing/2014/main" id="{316DA81E-455A-48F3-A370-CD3AA2D8EECD}"/>
                </a:ext>
              </a:extLst>
            </p:cNvPr>
            <p:cNvSpPr/>
            <p:nvPr/>
          </p:nvSpPr>
          <p:spPr>
            <a:xfrm>
              <a:off x="769228" y="1280426"/>
              <a:ext cx="264599" cy="233405"/>
            </a:xfrm>
            <a:custGeom>
              <a:avLst/>
              <a:gdLst/>
              <a:ahLst/>
              <a:cxnLst/>
              <a:rect l="l" t="t" r="r" b="b"/>
              <a:pathLst>
                <a:path w="5047" h="4452" extrusionOk="0">
                  <a:moveTo>
                    <a:pt x="2813" y="1"/>
                  </a:moveTo>
                  <a:cubicBezTo>
                    <a:pt x="1202" y="1"/>
                    <a:pt x="0" y="1543"/>
                    <a:pt x="613" y="3152"/>
                  </a:cubicBezTo>
                  <a:cubicBezTo>
                    <a:pt x="995" y="4155"/>
                    <a:pt x="1903" y="4452"/>
                    <a:pt x="2850" y="4452"/>
                  </a:cubicBezTo>
                  <a:cubicBezTo>
                    <a:pt x="3274" y="4452"/>
                    <a:pt x="3705" y="4393"/>
                    <a:pt x="4101" y="4310"/>
                  </a:cubicBezTo>
                  <a:cubicBezTo>
                    <a:pt x="4640" y="3009"/>
                    <a:pt x="4857" y="2234"/>
                    <a:pt x="4857" y="2234"/>
                  </a:cubicBezTo>
                  <a:cubicBezTo>
                    <a:pt x="4857" y="2234"/>
                    <a:pt x="5046" y="233"/>
                    <a:pt x="3100" y="17"/>
                  </a:cubicBezTo>
                  <a:cubicBezTo>
                    <a:pt x="3003" y="6"/>
                    <a:pt x="2907" y="1"/>
                    <a:pt x="2813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7" name="Google Shape;1850;p87">
              <a:extLst>
                <a:ext uri="{FF2B5EF4-FFF2-40B4-BE49-F238E27FC236}">
                  <a16:creationId xmlns:a16="http://schemas.microsoft.com/office/drawing/2014/main" id="{0CA41602-F846-4D85-9DD6-AB01D4D6EBC6}"/>
                </a:ext>
              </a:extLst>
            </p:cNvPr>
            <p:cNvSpPr/>
            <p:nvPr/>
          </p:nvSpPr>
          <p:spPr>
            <a:xfrm>
              <a:off x="884408" y="1363679"/>
              <a:ext cx="107370" cy="107318"/>
            </a:xfrm>
            <a:custGeom>
              <a:avLst/>
              <a:gdLst/>
              <a:ahLst/>
              <a:cxnLst/>
              <a:rect l="l" t="t" r="r" b="b"/>
              <a:pathLst>
                <a:path w="2048" h="2047" extrusionOk="0">
                  <a:moveTo>
                    <a:pt x="1022" y="0"/>
                  </a:moveTo>
                  <a:cubicBezTo>
                    <a:pt x="456" y="0"/>
                    <a:pt x="0" y="459"/>
                    <a:pt x="0" y="1025"/>
                  </a:cubicBezTo>
                  <a:cubicBezTo>
                    <a:pt x="0" y="1591"/>
                    <a:pt x="456" y="2047"/>
                    <a:pt x="1022" y="2047"/>
                  </a:cubicBezTo>
                  <a:cubicBezTo>
                    <a:pt x="1588" y="2047"/>
                    <a:pt x="2047" y="1591"/>
                    <a:pt x="2047" y="1025"/>
                  </a:cubicBezTo>
                  <a:cubicBezTo>
                    <a:pt x="2047" y="459"/>
                    <a:pt x="1588" y="0"/>
                    <a:pt x="10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8" name="Google Shape;1851;p87">
              <a:extLst>
                <a:ext uri="{FF2B5EF4-FFF2-40B4-BE49-F238E27FC236}">
                  <a16:creationId xmlns:a16="http://schemas.microsoft.com/office/drawing/2014/main" id="{9E5D63D5-C05C-48D4-8BA5-A110E7D5790C}"/>
                </a:ext>
              </a:extLst>
            </p:cNvPr>
            <p:cNvSpPr/>
            <p:nvPr/>
          </p:nvSpPr>
          <p:spPr>
            <a:xfrm>
              <a:off x="940085" y="1986713"/>
              <a:ext cx="383031" cy="273616"/>
            </a:xfrm>
            <a:custGeom>
              <a:avLst/>
              <a:gdLst/>
              <a:ahLst/>
              <a:cxnLst/>
              <a:rect l="l" t="t" r="r" b="b"/>
              <a:pathLst>
                <a:path w="7306" h="5219" extrusionOk="0">
                  <a:moveTo>
                    <a:pt x="3761" y="1"/>
                  </a:moveTo>
                  <a:cubicBezTo>
                    <a:pt x="3760" y="1"/>
                    <a:pt x="3759" y="1"/>
                    <a:pt x="3758" y="1"/>
                  </a:cubicBezTo>
                  <a:cubicBezTo>
                    <a:pt x="3199" y="11"/>
                    <a:pt x="0" y="1728"/>
                    <a:pt x="0" y="1728"/>
                  </a:cubicBezTo>
                  <a:cubicBezTo>
                    <a:pt x="0" y="1728"/>
                    <a:pt x="735" y="5073"/>
                    <a:pt x="2080" y="5210"/>
                  </a:cubicBezTo>
                  <a:cubicBezTo>
                    <a:pt x="2137" y="5215"/>
                    <a:pt x="2194" y="5218"/>
                    <a:pt x="2251" y="5218"/>
                  </a:cubicBezTo>
                  <a:cubicBezTo>
                    <a:pt x="3559" y="5218"/>
                    <a:pt x="5076" y="3780"/>
                    <a:pt x="6167" y="3359"/>
                  </a:cubicBezTo>
                  <a:cubicBezTo>
                    <a:pt x="7305" y="2923"/>
                    <a:pt x="4799" y="1728"/>
                    <a:pt x="4799" y="1728"/>
                  </a:cubicBezTo>
                  <a:cubicBezTo>
                    <a:pt x="4799" y="1728"/>
                    <a:pt x="4322" y="1"/>
                    <a:pt x="376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49" name="Google Shape;1852;p87">
              <a:extLst>
                <a:ext uri="{FF2B5EF4-FFF2-40B4-BE49-F238E27FC236}">
                  <a16:creationId xmlns:a16="http://schemas.microsoft.com/office/drawing/2014/main" id="{26333C38-61A4-4C7F-9702-75BEB3DE8780}"/>
                </a:ext>
              </a:extLst>
            </p:cNvPr>
            <p:cNvSpPr/>
            <p:nvPr/>
          </p:nvSpPr>
          <p:spPr>
            <a:xfrm>
              <a:off x="864748" y="1859998"/>
              <a:ext cx="326987" cy="282791"/>
            </a:xfrm>
            <a:custGeom>
              <a:avLst/>
              <a:gdLst/>
              <a:ahLst/>
              <a:cxnLst/>
              <a:rect l="l" t="t" r="r" b="b"/>
              <a:pathLst>
                <a:path w="6237" h="5394" extrusionOk="0">
                  <a:moveTo>
                    <a:pt x="2721" y="1"/>
                  </a:moveTo>
                  <a:cubicBezTo>
                    <a:pt x="1" y="1"/>
                    <a:pt x="538" y="4875"/>
                    <a:pt x="931" y="5393"/>
                  </a:cubicBezTo>
                  <a:cubicBezTo>
                    <a:pt x="931" y="5393"/>
                    <a:pt x="3470" y="3200"/>
                    <a:pt x="6182" y="3200"/>
                  </a:cubicBezTo>
                  <a:cubicBezTo>
                    <a:pt x="6200" y="3200"/>
                    <a:pt x="6218" y="3200"/>
                    <a:pt x="6236" y="3200"/>
                  </a:cubicBezTo>
                  <a:cubicBezTo>
                    <a:pt x="6236" y="3200"/>
                    <a:pt x="5574" y="78"/>
                    <a:pt x="2785" y="2"/>
                  </a:cubicBezTo>
                  <a:cubicBezTo>
                    <a:pt x="2763" y="1"/>
                    <a:pt x="2742" y="1"/>
                    <a:pt x="27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0" name="Google Shape;1853;p87">
              <a:extLst>
                <a:ext uri="{FF2B5EF4-FFF2-40B4-BE49-F238E27FC236}">
                  <a16:creationId xmlns:a16="http://schemas.microsoft.com/office/drawing/2014/main" id="{270C9814-2B2C-4A1F-9215-2B0D94AD415D}"/>
                </a:ext>
              </a:extLst>
            </p:cNvPr>
            <p:cNvSpPr/>
            <p:nvPr/>
          </p:nvSpPr>
          <p:spPr>
            <a:xfrm>
              <a:off x="1528046" y="1964694"/>
              <a:ext cx="164411" cy="347538"/>
            </a:xfrm>
            <a:custGeom>
              <a:avLst/>
              <a:gdLst/>
              <a:ahLst/>
              <a:cxnLst/>
              <a:rect l="l" t="t" r="r" b="b"/>
              <a:pathLst>
                <a:path w="3136" h="6629" extrusionOk="0">
                  <a:moveTo>
                    <a:pt x="810" y="0"/>
                  </a:moveTo>
                  <a:cubicBezTo>
                    <a:pt x="671" y="0"/>
                    <a:pt x="475" y="466"/>
                    <a:pt x="197" y="1782"/>
                  </a:cubicBezTo>
                  <a:cubicBezTo>
                    <a:pt x="1" y="5154"/>
                    <a:pt x="2038" y="6269"/>
                    <a:pt x="3136" y="6628"/>
                  </a:cubicBezTo>
                  <a:cubicBezTo>
                    <a:pt x="3096" y="6345"/>
                    <a:pt x="3053" y="6055"/>
                    <a:pt x="3007" y="5759"/>
                  </a:cubicBezTo>
                  <a:cubicBezTo>
                    <a:pt x="1332" y="4528"/>
                    <a:pt x="1146" y="2724"/>
                    <a:pt x="1146" y="2724"/>
                  </a:cubicBezTo>
                  <a:cubicBezTo>
                    <a:pt x="1146" y="2724"/>
                    <a:pt x="1146" y="0"/>
                    <a:pt x="810" y="0"/>
                  </a:cubicBezTo>
                  <a:close/>
                </a:path>
              </a:pathLst>
            </a:custGeom>
            <a:solidFill>
              <a:srgbClr val="25C7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1" name="Google Shape;1854;p87">
              <a:extLst>
                <a:ext uri="{FF2B5EF4-FFF2-40B4-BE49-F238E27FC236}">
                  <a16:creationId xmlns:a16="http://schemas.microsoft.com/office/drawing/2014/main" id="{D4C276C0-A469-4C7D-AAFD-F25F1067D269}"/>
                </a:ext>
              </a:extLst>
            </p:cNvPr>
            <p:cNvSpPr/>
            <p:nvPr/>
          </p:nvSpPr>
          <p:spPr>
            <a:xfrm>
              <a:off x="1236346" y="1188470"/>
              <a:ext cx="91642" cy="72297"/>
            </a:xfrm>
            <a:custGeom>
              <a:avLst/>
              <a:gdLst/>
              <a:ahLst/>
              <a:cxnLst/>
              <a:rect l="l" t="t" r="r" b="b"/>
              <a:pathLst>
                <a:path w="1748" h="1379" extrusionOk="0">
                  <a:moveTo>
                    <a:pt x="769" y="0"/>
                  </a:moveTo>
                  <a:cubicBezTo>
                    <a:pt x="289" y="0"/>
                    <a:pt x="1" y="1378"/>
                    <a:pt x="1" y="1378"/>
                  </a:cubicBezTo>
                  <a:lnTo>
                    <a:pt x="812" y="1378"/>
                  </a:lnTo>
                  <a:cubicBezTo>
                    <a:pt x="812" y="1378"/>
                    <a:pt x="1748" y="576"/>
                    <a:pt x="1434" y="433"/>
                  </a:cubicBezTo>
                  <a:cubicBezTo>
                    <a:pt x="1408" y="421"/>
                    <a:pt x="1380" y="416"/>
                    <a:pt x="1350" y="416"/>
                  </a:cubicBezTo>
                  <a:cubicBezTo>
                    <a:pt x="1032" y="416"/>
                    <a:pt x="501" y="1001"/>
                    <a:pt x="431" y="1080"/>
                  </a:cubicBezTo>
                  <a:lnTo>
                    <a:pt x="431" y="1080"/>
                  </a:lnTo>
                  <a:cubicBezTo>
                    <a:pt x="517" y="981"/>
                    <a:pt x="1291" y="83"/>
                    <a:pt x="812" y="4"/>
                  </a:cubicBezTo>
                  <a:cubicBezTo>
                    <a:pt x="798" y="2"/>
                    <a:pt x="783" y="0"/>
                    <a:pt x="76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2" name="Google Shape;1855;p87">
              <a:extLst>
                <a:ext uri="{FF2B5EF4-FFF2-40B4-BE49-F238E27FC236}">
                  <a16:creationId xmlns:a16="http://schemas.microsoft.com/office/drawing/2014/main" id="{AE00D63A-2BB5-4C4C-9A2A-371B5CEC56EA}"/>
                </a:ext>
              </a:extLst>
            </p:cNvPr>
            <p:cNvSpPr/>
            <p:nvPr/>
          </p:nvSpPr>
          <p:spPr>
            <a:xfrm>
              <a:off x="1358289" y="2237258"/>
              <a:ext cx="157805" cy="128813"/>
            </a:xfrm>
            <a:custGeom>
              <a:avLst/>
              <a:gdLst/>
              <a:ahLst/>
              <a:cxnLst/>
              <a:rect l="l" t="t" r="r" b="b"/>
              <a:pathLst>
                <a:path w="3010" h="2457" extrusionOk="0">
                  <a:moveTo>
                    <a:pt x="1724" y="1"/>
                  </a:moveTo>
                  <a:cubicBezTo>
                    <a:pt x="1025" y="807"/>
                    <a:pt x="426" y="1492"/>
                    <a:pt x="1" y="1968"/>
                  </a:cubicBezTo>
                  <a:cubicBezTo>
                    <a:pt x="897" y="2393"/>
                    <a:pt x="1762" y="2457"/>
                    <a:pt x="2186" y="2457"/>
                  </a:cubicBezTo>
                  <a:cubicBezTo>
                    <a:pt x="2244" y="2457"/>
                    <a:pt x="2293" y="2456"/>
                    <a:pt x="2334" y="2454"/>
                  </a:cubicBezTo>
                  <a:cubicBezTo>
                    <a:pt x="2414" y="2454"/>
                    <a:pt x="2457" y="2448"/>
                    <a:pt x="2457" y="2448"/>
                  </a:cubicBezTo>
                  <a:lnTo>
                    <a:pt x="3010" y="1792"/>
                  </a:lnTo>
                  <a:cubicBezTo>
                    <a:pt x="2653" y="1102"/>
                    <a:pt x="2214" y="511"/>
                    <a:pt x="17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3" name="Google Shape;1856;p87">
              <a:extLst>
                <a:ext uri="{FF2B5EF4-FFF2-40B4-BE49-F238E27FC236}">
                  <a16:creationId xmlns:a16="http://schemas.microsoft.com/office/drawing/2014/main" id="{AC97EC97-A869-449F-B937-DC04E32E7D2D}"/>
                </a:ext>
              </a:extLst>
            </p:cNvPr>
            <p:cNvSpPr/>
            <p:nvPr/>
          </p:nvSpPr>
          <p:spPr>
            <a:xfrm>
              <a:off x="1448672" y="1753783"/>
              <a:ext cx="493337" cy="577954"/>
            </a:xfrm>
            <a:custGeom>
              <a:avLst/>
              <a:gdLst/>
              <a:ahLst/>
              <a:cxnLst/>
              <a:rect l="l" t="t" r="r" b="b"/>
              <a:pathLst>
                <a:path w="9410" h="11024" extrusionOk="0">
                  <a:moveTo>
                    <a:pt x="7892" y="0"/>
                  </a:moveTo>
                  <a:cubicBezTo>
                    <a:pt x="5895" y="2350"/>
                    <a:pt x="2367" y="6504"/>
                    <a:pt x="0" y="9233"/>
                  </a:cubicBezTo>
                  <a:cubicBezTo>
                    <a:pt x="490" y="9742"/>
                    <a:pt x="929" y="10335"/>
                    <a:pt x="1286" y="11023"/>
                  </a:cubicBezTo>
                  <a:lnTo>
                    <a:pt x="1435" y="10848"/>
                  </a:lnTo>
                  <a:lnTo>
                    <a:pt x="9406" y="1386"/>
                  </a:lnTo>
                  <a:lnTo>
                    <a:pt x="9410" y="1372"/>
                  </a:lnTo>
                  <a:cubicBezTo>
                    <a:pt x="8518" y="1286"/>
                    <a:pt x="7892" y="816"/>
                    <a:pt x="789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4" name="Google Shape;1857;p87">
              <a:extLst>
                <a:ext uri="{FF2B5EF4-FFF2-40B4-BE49-F238E27FC236}">
                  <a16:creationId xmlns:a16="http://schemas.microsoft.com/office/drawing/2014/main" id="{4BD90D4E-BDE7-46E6-9A10-C8B7D724515F}"/>
                </a:ext>
              </a:extLst>
            </p:cNvPr>
            <p:cNvSpPr/>
            <p:nvPr/>
          </p:nvSpPr>
          <p:spPr>
            <a:xfrm>
              <a:off x="1216109" y="2107450"/>
              <a:ext cx="135786" cy="149102"/>
            </a:xfrm>
            <a:custGeom>
              <a:avLst/>
              <a:gdLst/>
              <a:ahLst/>
              <a:cxnLst/>
              <a:rect l="l" t="t" r="r" b="b"/>
              <a:pathLst>
                <a:path w="2590" h="2844" extrusionOk="0">
                  <a:moveTo>
                    <a:pt x="433" y="1"/>
                  </a:moveTo>
                  <a:lnTo>
                    <a:pt x="0" y="451"/>
                  </a:lnTo>
                  <a:cubicBezTo>
                    <a:pt x="3" y="480"/>
                    <a:pt x="10" y="507"/>
                    <a:pt x="14" y="537"/>
                  </a:cubicBezTo>
                  <a:cubicBezTo>
                    <a:pt x="183" y="1502"/>
                    <a:pt x="493" y="2254"/>
                    <a:pt x="875" y="2844"/>
                  </a:cubicBezTo>
                  <a:lnTo>
                    <a:pt x="2590" y="1016"/>
                  </a:lnTo>
                  <a:cubicBezTo>
                    <a:pt x="1828" y="554"/>
                    <a:pt x="1072" y="224"/>
                    <a:pt x="4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5" name="Google Shape;1858;p87">
              <a:extLst>
                <a:ext uri="{FF2B5EF4-FFF2-40B4-BE49-F238E27FC236}">
                  <a16:creationId xmlns:a16="http://schemas.microsoft.com/office/drawing/2014/main" id="{3C2FF3C7-36A1-4CA6-AE3C-4FD52FAB97B8}"/>
                </a:ext>
              </a:extLst>
            </p:cNvPr>
            <p:cNvSpPr/>
            <p:nvPr/>
          </p:nvSpPr>
          <p:spPr>
            <a:xfrm>
              <a:off x="1238757" y="1614538"/>
              <a:ext cx="554939" cy="546236"/>
            </a:xfrm>
            <a:custGeom>
              <a:avLst/>
              <a:gdLst/>
              <a:ahLst/>
              <a:cxnLst/>
              <a:rect l="l" t="t" r="r" b="b"/>
              <a:pathLst>
                <a:path w="10585" h="10419" extrusionOk="0">
                  <a:moveTo>
                    <a:pt x="9076" y="1"/>
                  </a:moveTo>
                  <a:lnTo>
                    <a:pt x="297" y="9097"/>
                  </a:lnTo>
                  <a:lnTo>
                    <a:pt x="1" y="9403"/>
                  </a:lnTo>
                  <a:cubicBezTo>
                    <a:pt x="640" y="9626"/>
                    <a:pt x="1396" y="9956"/>
                    <a:pt x="2158" y="10418"/>
                  </a:cubicBezTo>
                  <a:lnTo>
                    <a:pt x="10585" y="1432"/>
                  </a:lnTo>
                  <a:lnTo>
                    <a:pt x="10585" y="1432"/>
                  </a:lnTo>
                  <a:cubicBezTo>
                    <a:pt x="10529" y="1438"/>
                    <a:pt x="10475" y="1441"/>
                    <a:pt x="10423" y="1441"/>
                  </a:cubicBezTo>
                  <a:cubicBezTo>
                    <a:pt x="9524" y="1441"/>
                    <a:pt x="9194" y="548"/>
                    <a:pt x="907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6" name="Google Shape;1859;p87">
              <a:extLst>
                <a:ext uri="{FF2B5EF4-FFF2-40B4-BE49-F238E27FC236}">
                  <a16:creationId xmlns:a16="http://schemas.microsoft.com/office/drawing/2014/main" id="{23585234-95B2-4C44-9DF8-D0EA45F473B0}"/>
                </a:ext>
              </a:extLst>
            </p:cNvPr>
            <p:cNvSpPr/>
            <p:nvPr/>
          </p:nvSpPr>
          <p:spPr>
            <a:xfrm>
              <a:off x="1351841" y="1689403"/>
              <a:ext cx="510638" cy="548490"/>
            </a:xfrm>
            <a:custGeom>
              <a:avLst/>
              <a:gdLst/>
              <a:ahLst/>
              <a:cxnLst/>
              <a:rect l="l" t="t" r="r" b="b"/>
              <a:pathLst>
                <a:path w="9740" h="10462" extrusionOk="0">
                  <a:moveTo>
                    <a:pt x="8441" y="1"/>
                  </a:moveTo>
                  <a:lnTo>
                    <a:pt x="8441" y="1"/>
                  </a:lnTo>
                  <a:cubicBezTo>
                    <a:pt x="8434" y="4"/>
                    <a:pt x="8431" y="4"/>
                    <a:pt x="8428" y="4"/>
                  </a:cubicBezTo>
                  <a:lnTo>
                    <a:pt x="1" y="8990"/>
                  </a:lnTo>
                  <a:cubicBezTo>
                    <a:pt x="636" y="9380"/>
                    <a:pt x="1275" y="9862"/>
                    <a:pt x="1847" y="10461"/>
                  </a:cubicBezTo>
                  <a:cubicBezTo>
                    <a:pt x="4214" y="7732"/>
                    <a:pt x="7742" y="3578"/>
                    <a:pt x="9739" y="1228"/>
                  </a:cubicBezTo>
                  <a:lnTo>
                    <a:pt x="9739" y="1225"/>
                  </a:lnTo>
                  <a:cubicBezTo>
                    <a:pt x="9631" y="1251"/>
                    <a:pt x="9527" y="1263"/>
                    <a:pt x="9428" y="1263"/>
                  </a:cubicBezTo>
                  <a:cubicBezTo>
                    <a:pt x="8680" y="1263"/>
                    <a:pt x="8220" y="574"/>
                    <a:pt x="84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7" name="Google Shape;1860;p87">
              <a:extLst>
                <a:ext uri="{FF2B5EF4-FFF2-40B4-BE49-F238E27FC236}">
                  <a16:creationId xmlns:a16="http://schemas.microsoft.com/office/drawing/2014/main" id="{AB60F026-BFEE-4C62-82F1-8D5CF42396A7}"/>
                </a:ext>
              </a:extLst>
            </p:cNvPr>
            <p:cNvSpPr/>
            <p:nvPr/>
          </p:nvSpPr>
          <p:spPr>
            <a:xfrm>
              <a:off x="1261982" y="2160715"/>
              <a:ext cx="186745" cy="180244"/>
            </a:xfrm>
            <a:custGeom>
              <a:avLst/>
              <a:gdLst/>
              <a:ahLst/>
              <a:cxnLst/>
              <a:rect l="l" t="t" r="r" b="b"/>
              <a:pathLst>
                <a:path w="3562" h="3438" extrusionOk="0">
                  <a:moveTo>
                    <a:pt x="1715" y="0"/>
                  </a:moveTo>
                  <a:lnTo>
                    <a:pt x="0" y="1828"/>
                  </a:lnTo>
                  <a:cubicBezTo>
                    <a:pt x="526" y="2630"/>
                    <a:pt x="1189" y="3129"/>
                    <a:pt x="1838" y="3438"/>
                  </a:cubicBezTo>
                  <a:cubicBezTo>
                    <a:pt x="2263" y="2962"/>
                    <a:pt x="2862" y="2280"/>
                    <a:pt x="3561" y="1471"/>
                  </a:cubicBezTo>
                  <a:cubicBezTo>
                    <a:pt x="2989" y="872"/>
                    <a:pt x="2350" y="390"/>
                    <a:pt x="17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8" name="Google Shape;1861;p87">
              <a:extLst>
                <a:ext uri="{FF2B5EF4-FFF2-40B4-BE49-F238E27FC236}">
                  <a16:creationId xmlns:a16="http://schemas.microsoft.com/office/drawing/2014/main" id="{2A88EEE0-7CD9-4C15-A933-ED619CE629D1}"/>
                </a:ext>
              </a:extLst>
            </p:cNvPr>
            <p:cNvSpPr/>
            <p:nvPr/>
          </p:nvSpPr>
          <p:spPr>
            <a:xfrm>
              <a:off x="1216109" y="2091618"/>
              <a:ext cx="307798" cy="275031"/>
            </a:xfrm>
            <a:custGeom>
              <a:avLst/>
              <a:gdLst/>
              <a:ahLst/>
              <a:cxnLst/>
              <a:rect l="l" t="t" r="r" b="b"/>
              <a:pathLst>
                <a:path w="5871" h="5246" extrusionOk="0">
                  <a:moveTo>
                    <a:pt x="726" y="0"/>
                  </a:moveTo>
                  <a:lnTo>
                    <a:pt x="0" y="753"/>
                  </a:lnTo>
                  <a:cubicBezTo>
                    <a:pt x="3" y="782"/>
                    <a:pt x="10" y="812"/>
                    <a:pt x="14" y="842"/>
                  </a:cubicBezTo>
                  <a:cubicBezTo>
                    <a:pt x="436" y="1009"/>
                    <a:pt x="1218" y="1355"/>
                    <a:pt x="2077" y="1943"/>
                  </a:cubicBezTo>
                  <a:cubicBezTo>
                    <a:pt x="3115" y="2656"/>
                    <a:pt x="4270" y="3721"/>
                    <a:pt x="5046" y="5246"/>
                  </a:cubicBezTo>
                  <a:cubicBezTo>
                    <a:pt x="5126" y="5242"/>
                    <a:pt x="5169" y="5238"/>
                    <a:pt x="5169" y="5238"/>
                  </a:cubicBezTo>
                  <a:lnTo>
                    <a:pt x="5871" y="4404"/>
                  </a:lnTo>
                  <a:cubicBezTo>
                    <a:pt x="5539" y="3418"/>
                    <a:pt x="4763" y="1788"/>
                    <a:pt x="3075" y="792"/>
                  </a:cubicBezTo>
                  <a:cubicBezTo>
                    <a:pt x="2433" y="413"/>
                    <a:pt x="1661" y="123"/>
                    <a:pt x="726" y="0"/>
                  </a:cubicBezTo>
                  <a:close/>
                </a:path>
              </a:pathLst>
            </a:custGeom>
            <a:solidFill>
              <a:srgbClr val="94B6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59" name="Google Shape;1862;p87">
              <a:extLst>
                <a:ext uri="{FF2B5EF4-FFF2-40B4-BE49-F238E27FC236}">
                  <a16:creationId xmlns:a16="http://schemas.microsoft.com/office/drawing/2014/main" id="{BB6D3874-BC8A-4585-8C28-534C1721DAAC}"/>
                </a:ext>
              </a:extLst>
            </p:cNvPr>
            <p:cNvSpPr/>
            <p:nvPr/>
          </p:nvSpPr>
          <p:spPr>
            <a:xfrm>
              <a:off x="1324946" y="2133139"/>
              <a:ext cx="198960" cy="233509"/>
            </a:xfrm>
            <a:custGeom>
              <a:avLst/>
              <a:gdLst/>
              <a:ahLst/>
              <a:cxnLst/>
              <a:rect l="l" t="t" r="r" b="b"/>
              <a:pathLst>
                <a:path w="3795" h="4454" extrusionOk="0">
                  <a:moveTo>
                    <a:pt x="999" y="0"/>
                  </a:moveTo>
                  <a:lnTo>
                    <a:pt x="1" y="1151"/>
                  </a:lnTo>
                  <a:cubicBezTo>
                    <a:pt x="1039" y="1864"/>
                    <a:pt x="2194" y="2929"/>
                    <a:pt x="2970" y="4454"/>
                  </a:cubicBezTo>
                  <a:cubicBezTo>
                    <a:pt x="3050" y="4450"/>
                    <a:pt x="3093" y="4446"/>
                    <a:pt x="3093" y="4446"/>
                  </a:cubicBezTo>
                  <a:lnTo>
                    <a:pt x="3795" y="3612"/>
                  </a:lnTo>
                  <a:cubicBezTo>
                    <a:pt x="3463" y="2626"/>
                    <a:pt x="2687" y="996"/>
                    <a:pt x="999" y="0"/>
                  </a:cubicBezTo>
                  <a:close/>
                </a:path>
              </a:pathLst>
            </a:custGeom>
            <a:solidFill>
              <a:srgbClr val="BBCC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0" name="Google Shape;1863;p87">
              <a:extLst>
                <a:ext uri="{FF2B5EF4-FFF2-40B4-BE49-F238E27FC236}">
                  <a16:creationId xmlns:a16="http://schemas.microsoft.com/office/drawing/2014/main" id="{130E67EF-9C11-4E83-9469-894AB6EB8E40}"/>
                </a:ext>
              </a:extLst>
            </p:cNvPr>
            <p:cNvSpPr/>
            <p:nvPr/>
          </p:nvSpPr>
          <p:spPr>
            <a:xfrm>
              <a:off x="1715312" y="1841282"/>
              <a:ext cx="212643" cy="254375"/>
            </a:xfrm>
            <a:custGeom>
              <a:avLst/>
              <a:gdLst/>
              <a:ahLst/>
              <a:cxnLst/>
              <a:rect l="l" t="t" r="r" b="b"/>
              <a:pathLst>
                <a:path w="4056" h="4852" extrusionOk="0">
                  <a:moveTo>
                    <a:pt x="1611" y="1"/>
                  </a:moveTo>
                  <a:cubicBezTo>
                    <a:pt x="1456" y="1"/>
                    <a:pt x="1291" y="13"/>
                    <a:pt x="1115" y="39"/>
                  </a:cubicBezTo>
                  <a:cubicBezTo>
                    <a:pt x="590" y="265"/>
                    <a:pt x="1375" y="821"/>
                    <a:pt x="1375" y="821"/>
                  </a:cubicBezTo>
                  <a:cubicBezTo>
                    <a:pt x="1375" y="821"/>
                    <a:pt x="1323" y="818"/>
                    <a:pt x="1243" y="818"/>
                  </a:cubicBezTo>
                  <a:cubicBezTo>
                    <a:pt x="1014" y="818"/>
                    <a:pt x="556" y="842"/>
                    <a:pt x="459" y="1027"/>
                  </a:cubicBezTo>
                  <a:cubicBezTo>
                    <a:pt x="330" y="1281"/>
                    <a:pt x="1015" y="1750"/>
                    <a:pt x="1015" y="1750"/>
                  </a:cubicBezTo>
                  <a:cubicBezTo>
                    <a:pt x="1015" y="1750"/>
                    <a:pt x="928" y="1740"/>
                    <a:pt x="806" y="1740"/>
                  </a:cubicBezTo>
                  <a:cubicBezTo>
                    <a:pt x="531" y="1740"/>
                    <a:pt x="77" y="1790"/>
                    <a:pt x="46" y="2116"/>
                  </a:cubicBezTo>
                  <a:cubicBezTo>
                    <a:pt x="0" y="2589"/>
                    <a:pt x="1301" y="3301"/>
                    <a:pt x="1301" y="3301"/>
                  </a:cubicBezTo>
                  <a:lnTo>
                    <a:pt x="905" y="3767"/>
                  </a:lnTo>
                  <a:cubicBezTo>
                    <a:pt x="905" y="3767"/>
                    <a:pt x="1998" y="4852"/>
                    <a:pt x="2881" y="4852"/>
                  </a:cubicBezTo>
                  <a:cubicBezTo>
                    <a:pt x="3524" y="4852"/>
                    <a:pt x="4055" y="4277"/>
                    <a:pt x="3974" y="2293"/>
                  </a:cubicBezTo>
                  <a:cubicBezTo>
                    <a:pt x="3974" y="2293"/>
                    <a:pt x="3734" y="1"/>
                    <a:pt x="1611" y="1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1" name="Google Shape;1864;p87">
              <a:extLst>
                <a:ext uri="{FF2B5EF4-FFF2-40B4-BE49-F238E27FC236}">
                  <a16:creationId xmlns:a16="http://schemas.microsoft.com/office/drawing/2014/main" id="{C8DDDDC3-77C3-4DF5-B083-74DB454C9D1C}"/>
                </a:ext>
              </a:extLst>
            </p:cNvPr>
            <p:cNvSpPr/>
            <p:nvPr/>
          </p:nvSpPr>
          <p:spPr>
            <a:xfrm>
              <a:off x="1052225" y="2003489"/>
              <a:ext cx="433099" cy="248451"/>
            </a:xfrm>
            <a:custGeom>
              <a:avLst/>
              <a:gdLst/>
              <a:ahLst/>
              <a:cxnLst/>
              <a:rect l="l" t="t" r="r" b="b"/>
              <a:pathLst>
                <a:path w="8261" h="4739" extrusionOk="0">
                  <a:moveTo>
                    <a:pt x="6729" y="0"/>
                  </a:moveTo>
                  <a:cubicBezTo>
                    <a:pt x="4958" y="0"/>
                    <a:pt x="1356" y="1648"/>
                    <a:pt x="1356" y="1648"/>
                  </a:cubicBezTo>
                  <a:cubicBezTo>
                    <a:pt x="1356" y="1648"/>
                    <a:pt x="1" y="4739"/>
                    <a:pt x="852" y="4739"/>
                  </a:cubicBezTo>
                  <a:cubicBezTo>
                    <a:pt x="918" y="4739"/>
                    <a:pt x="998" y="4720"/>
                    <a:pt x="1092" y="4680"/>
                  </a:cubicBezTo>
                  <a:cubicBezTo>
                    <a:pt x="6840" y="2231"/>
                    <a:pt x="8015" y="2656"/>
                    <a:pt x="7929" y="2203"/>
                  </a:cubicBezTo>
                  <a:cubicBezTo>
                    <a:pt x="7855" y="1815"/>
                    <a:pt x="6914" y="1648"/>
                    <a:pt x="6914" y="1648"/>
                  </a:cubicBezTo>
                  <a:lnTo>
                    <a:pt x="6914" y="1648"/>
                  </a:lnTo>
                  <a:cubicBezTo>
                    <a:pt x="6914" y="1648"/>
                    <a:pt x="7056" y="1660"/>
                    <a:pt x="7238" y="1660"/>
                  </a:cubicBezTo>
                  <a:cubicBezTo>
                    <a:pt x="7566" y="1660"/>
                    <a:pt x="8024" y="1619"/>
                    <a:pt x="8015" y="1388"/>
                  </a:cubicBezTo>
                  <a:cubicBezTo>
                    <a:pt x="8002" y="1029"/>
                    <a:pt x="6671" y="826"/>
                    <a:pt x="6671" y="826"/>
                  </a:cubicBezTo>
                  <a:lnTo>
                    <a:pt x="6671" y="826"/>
                  </a:lnTo>
                  <a:cubicBezTo>
                    <a:pt x="6671" y="826"/>
                    <a:pt x="6836" y="840"/>
                    <a:pt x="7041" y="840"/>
                  </a:cubicBezTo>
                  <a:cubicBezTo>
                    <a:pt x="7535" y="840"/>
                    <a:pt x="8261" y="755"/>
                    <a:pt x="7473" y="177"/>
                  </a:cubicBezTo>
                  <a:cubicBezTo>
                    <a:pt x="7304" y="53"/>
                    <a:pt x="7046" y="0"/>
                    <a:pt x="6729" y="0"/>
                  </a:cubicBezTo>
                  <a:close/>
                </a:path>
              </a:pathLst>
            </a:custGeom>
            <a:solidFill>
              <a:srgbClr val="FFA76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2" name="Google Shape;1865;p87">
              <a:extLst>
                <a:ext uri="{FF2B5EF4-FFF2-40B4-BE49-F238E27FC236}">
                  <a16:creationId xmlns:a16="http://schemas.microsoft.com/office/drawing/2014/main" id="{E49F2201-301B-4FA7-AC61-7F783FA94041}"/>
                </a:ext>
              </a:extLst>
            </p:cNvPr>
            <p:cNvSpPr/>
            <p:nvPr/>
          </p:nvSpPr>
          <p:spPr>
            <a:xfrm>
              <a:off x="718164" y="2074998"/>
              <a:ext cx="30303" cy="10223"/>
            </a:xfrm>
            <a:custGeom>
              <a:avLst/>
              <a:gdLst/>
              <a:ahLst/>
              <a:cxnLst/>
              <a:rect l="l" t="t" r="r" b="b"/>
              <a:pathLst>
                <a:path w="578" h="195" extrusionOk="0">
                  <a:moveTo>
                    <a:pt x="114" y="1"/>
                  </a:moveTo>
                  <a:cubicBezTo>
                    <a:pt x="30" y="1"/>
                    <a:pt x="0" y="136"/>
                    <a:pt x="93" y="161"/>
                  </a:cubicBezTo>
                  <a:cubicBezTo>
                    <a:pt x="175" y="184"/>
                    <a:pt x="254" y="195"/>
                    <a:pt x="335" y="195"/>
                  </a:cubicBezTo>
                  <a:cubicBezTo>
                    <a:pt x="382" y="195"/>
                    <a:pt x="430" y="191"/>
                    <a:pt x="479" y="184"/>
                  </a:cubicBezTo>
                  <a:cubicBezTo>
                    <a:pt x="578" y="171"/>
                    <a:pt x="542" y="27"/>
                    <a:pt x="448" y="27"/>
                  </a:cubicBezTo>
                  <a:cubicBezTo>
                    <a:pt x="444" y="27"/>
                    <a:pt x="440" y="27"/>
                    <a:pt x="435" y="28"/>
                  </a:cubicBezTo>
                  <a:cubicBezTo>
                    <a:pt x="402" y="32"/>
                    <a:pt x="370" y="34"/>
                    <a:pt x="338" y="34"/>
                  </a:cubicBezTo>
                  <a:cubicBezTo>
                    <a:pt x="270" y="34"/>
                    <a:pt x="204" y="25"/>
                    <a:pt x="136" y="4"/>
                  </a:cubicBezTo>
                  <a:cubicBezTo>
                    <a:pt x="128" y="2"/>
                    <a:pt x="121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3" name="Google Shape;1866;p87">
              <a:extLst>
                <a:ext uri="{FF2B5EF4-FFF2-40B4-BE49-F238E27FC236}">
                  <a16:creationId xmlns:a16="http://schemas.microsoft.com/office/drawing/2014/main" id="{28E6E936-A93A-4BF1-8837-E7CB7A079704}"/>
                </a:ext>
              </a:extLst>
            </p:cNvPr>
            <p:cNvSpPr/>
            <p:nvPr/>
          </p:nvSpPr>
          <p:spPr>
            <a:xfrm>
              <a:off x="753762" y="2089154"/>
              <a:ext cx="24012" cy="18192"/>
            </a:xfrm>
            <a:custGeom>
              <a:avLst/>
              <a:gdLst/>
              <a:ahLst/>
              <a:cxnLst/>
              <a:rect l="l" t="t" r="r" b="b"/>
              <a:pathLst>
                <a:path w="458" h="347" extrusionOk="0">
                  <a:moveTo>
                    <a:pt x="121" y="1"/>
                  </a:moveTo>
                  <a:cubicBezTo>
                    <a:pt x="57" y="1"/>
                    <a:pt x="0" y="84"/>
                    <a:pt x="60" y="141"/>
                  </a:cubicBezTo>
                  <a:cubicBezTo>
                    <a:pt x="136" y="210"/>
                    <a:pt x="216" y="277"/>
                    <a:pt x="303" y="333"/>
                  </a:cubicBezTo>
                  <a:cubicBezTo>
                    <a:pt x="317" y="342"/>
                    <a:pt x="332" y="346"/>
                    <a:pt x="345" y="346"/>
                  </a:cubicBezTo>
                  <a:cubicBezTo>
                    <a:pt x="414" y="346"/>
                    <a:pt x="458" y="241"/>
                    <a:pt x="386" y="193"/>
                  </a:cubicBezTo>
                  <a:cubicBezTo>
                    <a:pt x="309" y="144"/>
                    <a:pt x="239" y="87"/>
                    <a:pt x="176" y="24"/>
                  </a:cubicBezTo>
                  <a:cubicBezTo>
                    <a:pt x="159" y="7"/>
                    <a:pt x="140" y="1"/>
                    <a:pt x="12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4" name="Google Shape;1867;p87">
              <a:extLst>
                <a:ext uri="{FF2B5EF4-FFF2-40B4-BE49-F238E27FC236}">
                  <a16:creationId xmlns:a16="http://schemas.microsoft.com/office/drawing/2014/main" id="{B82A5797-327D-4079-AE5E-36A334E4E9D9}"/>
                </a:ext>
              </a:extLst>
            </p:cNvPr>
            <p:cNvSpPr/>
            <p:nvPr/>
          </p:nvSpPr>
          <p:spPr>
            <a:xfrm>
              <a:off x="780237" y="2120347"/>
              <a:ext cx="17982" cy="18087"/>
            </a:xfrm>
            <a:custGeom>
              <a:avLst/>
              <a:gdLst/>
              <a:ahLst/>
              <a:cxnLst/>
              <a:rect l="l" t="t" r="r" b="b"/>
              <a:pathLst>
                <a:path w="343" h="345" extrusionOk="0">
                  <a:moveTo>
                    <a:pt x="114" y="1"/>
                  </a:moveTo>
                  <a:cubicBezTo>
                    <a:pt x="57" y="1"/>
                    <a:pt x="1" y="58"/>
                    <a:pt x="40" y="121"/>
                  </a:cubicBezTo>
                  <a:cubicBezTo>
                    <a:pt x="80" y="181"/>
                    <a:pt x="123" y="244"/>
                    <a:pt x="163" y="308"/>
                  </a:cubicBezTo>
                  <a:cubicBezTo>
                    <a:pt x="181" y="334"/>
                    <a:pt x="205" y="345"/>
                    <a:pt x="230" y="345"/>
                  </a:cubicBezTo>
                  <a:cubicBezTo>
                    <a:pt x="287" y="345"/>
                    <a:pt x="343" y="287"/>
                    <a:pt x="303" y="224"/>
                  </a:cubicBezTo>
                  <a:cubicBezTo>
                    <a:pt x="263" y="165"/>
                    <a:pt x="220" y="101"/>
                    <a:pt x="180" y="38"/>
                  </a:cubicBezTo>
                  <a:cubicBezTo>
                    <a:pt x="163" y="11"/>
                    <a:pt x="138" y="1"/>
                    <a:pt x="114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5" name="Google Shape;1868;p87">
              <a:extLst>
                <a:ext uri="{FF2B5EF4-FFF2-40B4-BE49-F238E27FC236}">
                  <a16:creationId xmlns:a16="http://schemas.microsoft.com/office/drawing/2014/main" id="{2DD04E78-AB6E-4AD4-B464-BB9F743BB362}"/>
                </a:ext>
              </a:extLst>
            </p:cNvPr>
            <p:cNvSpPr/>
            <p:nvPr/>
          </p:nvSpPr>
          <p:spPr>
            <a:xfrm>
              <a:off x="791247" y="2158723"/>
              <a:ext cx="12792" cy="20027"/>
            </a:xfrm>
            <a:custGeom>
              <a:avLst/>
              <a:gdLst/>
              <a:ahLst/>
              <a:cxnLst/>
              <a:rect l="l" t="t" r="r" b="b"/>
              <a:pathLst>
                <a:path w="244" h="382" extrusionOk="0">
                  <a:moveTo>
                    <a:pt x="111" y="1"/>
                  </a:moveTo>
                  <a:cubicBezTo>
                    <a:pt x="55" y="1"/>
                    <a:pt x="0" y="59"/>
                    <a:pt x="37" y="121"/>
                  </a:cubicBezTo>
                  <a:cubicBezTo>
                    <a:pt x="70" y="181"/>
                    <a:pt x="80" y="238"/>
                    <a:pt x="73" y="304"/>
                  </a:cubicBezTo>
                  <a:cubicBezTo>
                    <a:pt x="68" y="356"/>
                    <a:pt x="107" y="382"/>
                    <a:pt x="148" y="382"/>
                  </a:cubicBezTo>
                  <a:cubicBezTo>
                    <a:pt x="188" y="382"/>
                    <a:pt x="231" y="356"/>
                    <a:pt x="236" y="304"/>
                  </a:cubicBezTo>
                  <a:cubicBezTo>
                    <a:pt x="243" y="208"/>
                    <a:pt x="223" y="121"/>
                    <a:pt x="176" y="41"/>
                  </a:cubicBezTo>
                  <a:cubicBezTo>
                    <a:pt x="160" y="13"/>
                    <a:pt x="135" y="1"/>
                    <a:pt x="111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6" name="Google Shape;1869;p87">
              <a:extLst>
                <a:ext uri="{FF2B5EF4-FFF2-40B4-BE49-F238E27FC236}">
                  <a16:creationId xmlns:a16="http://schemas.microsoft.com/office/drawing/2014/main" id="{323B1525-BBEB-499D-B869-CE0454EDB0D3}"/>
                </a:ext>
              </a:extLst>
            </p:cNvPr>
            <p:cNvSpPr/>
            <p:nvPr/>
          </p:nvSpPr>
          <p:spPr>
            <a:xfrm>
              <a:off x="792348" y="2201556"/>
              <a:ext cx="11848" cy="19083"/>
            </a:xfrm>
            <a:custGeom>
              <a:avLst/>
              <a:gdLst/>
              <a:ahLst/>
              <a:cxnLst/>
              <a:rect l="l" t="t" r="r" b="b"/>
              <a:pathLst>
                <a:path w="226" h="364" extrusionOk="0">
                  <a:moveTo>
                    <a:pt x="109" y="0"/>
                  </a:moveTo>
                  <a:cubicBezTo>
                    <a:pt x="56" y="0"/>
                    <a:pt x="1" y="59"/>
                    <a:pt x="32" y="123"/>
                  </a:cubicBezTo>
                  <a:cubicBezTo>
                    <a:pt x="55" y="180"/>
                    <a:pt x="59" y="230"/>
                    <a:pt x="52" y="286"/>
                  </a:cubicBezTo>
                  <a:cubicBezTo>
                    <a:pt x="45" y="338"/>
                    <a:pt x="83" y="364"/>
                    <a:pt x="124" y="364"/>
                  </a:cubicBezTo>
                  <a:cubicBezTo>
                    <a:pt x="165" y="364"/>
                    <a:pt x="209" y="338"/>
                    <a:pt x="215" y="286"/>
                  </a:cubicBezTo>
                  <a:cubicBezTo>
                    <a:pt x="226" y="200"/>
                    <a:pt x="209" y="123"/>
                    <a:pt x="172" y="43"/>
                  </a:cubicBezTo>
                  <a:cubicBezTo>
                    <a:pt x="157" y="13"/>
                    <a:pt x="134" y="0"/>
                    <a:pt x="10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7" name="Google Shape;1870;p87">
              <a:extLst>
                <a:ext uri="{FF2B5EF4-FFF2-40B4-BE49-F238E27FC236}">
                  <a16:creationId xmlns:a16="http://schemas.microsoft.com/office/drawing/2014/main" id="{E8DF362B-C169-48ED-BFB1-15EFAA087AA0}"/>
                </a:ext>
              </a:extLst>
            </p:cNvPr>
            <p:cNvSpPr/>
            <p:nvPr/>
          </p:nvSpPr>
          <p:spPr>
            <a:xfrm>
              <a:off x="787891" y="2243759"/>
              <a:ext cx="8598" cy="19922"/>
            </a:xfrm>
            <a:custGeom>
              <a:avLst/>
              <a:gdLst/>
              <a:ahLst/>
              <a:cxnLst/>
              <a:rect l="l" t="t" r="r" b="b"/>
              <a:pathLst>
                <a:path w="164" h="380" extrusionOk="0">
                  <a:moveTo>
                    <a:pt x="82" y="0"/>
                  </a:moveTo>
                  <a:cubicBezTo>
                    <a:pt x="41" y="0"/>
                    <a:pt x="1" y="27"/>
                    <a:pt x="1" y="80"/>
                  </a:cubicBezTo>
                  <a:lnTo>
                    <a:pt x="1" y="300"/>
                  </a:lnTo>
                  <a:cubicBezTo>
                    <a:pt x="1" y="353"/>
                    <a:pt x="41" y="380"/>
                    <a:pt x="82" y="380"/>
                  </a:cubicBezTo>
                  <a:cubicBezTo>
                    <a:pt x="123" y="380"/>
                    <a:pt x="164" y="353"/>
                    <a:pt x="164" y="300"/>
                  </a:cubicBezTo>
                  <a:lnTo>
                    <a:pt x="164" y="80"/>
                  </a:lnTo>
                  <a:cubicBezTo>
                    <a:pt x="164" y="27"/>
                    <a:pt x="123" y="0"/>
                    <a:pt x="82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8" name="Google Shape;1871;p87">
              <a:extLst>
                <a:ext uri="{FF2B5EF4-FFF2-40B4-BE49-F238E27FC236}">
                  <a16:creationId xmlns:a16="http://schemas.microsoft.com/office/drawing/2014/main" id="{B72AD0E7-CECB-402B-A534-B7131B608D75}"/>
                </a:ext>
              </a:extLst>
            </p:cNvPr>
            <p:cNvSpPr/>
            <p:nvPr/>
          </p:nvSpPr>
          <p:spPr>
            <a:xfrm>
              <a:off x="782754" y="2280405"/>
              <a:ext cx="11167" cy="20813"/>
            </a:xfrm>
            <a:custGeom>
              <a:avLst/>
              <a:gdLst/>
              <a:ahLst/>
              <a:cxnLst/>
              <a:rect l="l" t="t" r="r" b="b"/>
              <a:pathLst>
                <a:path w="213" h="397" extrusionOk="0">
                  <a:moveTo>
                    <a:pt x="131" y="0"/>
                  </a:moveTo>
                  <a:cubicBezTo>
                    <a:pt x="90" y="0"/>
                    <a:pt x="49" y="27"/>
                    <a:pt x="49" y="80"/>
                  </a:cubicBezTo>
                  <a:cubicBezTo>
                    <a:pt x="49" y="153"/>
                    <a:pt x="39" y="224"/>
                    <a:pt x="19" y="296"/>
                  </a:cubicBezTo>
                  <a:cubicBezTo>
                    <a:pt x="1" y="357"/>
                    <a:pt x="51" y="396"/>
                    <a:pt x="100" y="396"/>
                  </a:cubicBezTo>
                  <a:cubicBezTo>
                    <a:pt x="132" y="396"/>
                    <a:pt x="164" y="379"/>
                    <a:pt x="175" y="339"/>
                  </a:cubicBezTo>
                  <a:cubicBezTo>
                    <a:pt x="199" y="253"/>
                    <a:pt x="212" y="170"/>
                    <a:pt x="212" y="80"/>
                  </a:cubicBezTo>
                  <a:cubicBezTo>
                    <a:pt x="212" y="27"/>
                    <a:pt x="171" y="0"/>
                    <a:pt x="131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69" name="Google Shape;1872;p87">
              <a:extLst>
                <a:ext uri="{FF2B5EF4-FFF2-40B4-BE49-F238E27FC236}">
                  <a16:creationId xmlns:a16="http://schemas.microsoft.com/office/drawing/2014/main" id="{0738F520-BB95-4F2B-BF6D-6909AF357900}"/>
                </a:ext>
              </a:extLst>
            </p:cNvPr>
            <p:cNvSpPr/>
            <p:nvPr/>
          </p:nvSpPr>
          <p:spPr>
            <a:xfrm>
              <a:off x="740917" y="1907287"/>
              <a:ext cx="27314" cy="10643"/>
            </a:xfrm>
            <a:custGeom>
              <a:avLst/>
              <a:gdLst/>
              <a:ahLst/>
              <a:cxnLst/>
              <a:rect l="l" t="t" r="r" b="b"/>
              <a:pathLst>
                <a:path w="521" h="203" extrusionOk="0">
                  <a:moveTo>
                    <a:pt x="105" y="0"/>
                  </a:moveTo>
                  <a:cubicBezTo>
                    <a:pt x="25" y="0"/>
                    <a:pt x="1" y="131"/>
                    <a:pt x="88" y="161"/>
                  </a:cubicBezTo>
                  <a:cubicBezTo>
                    <a:pt x="180" y="189"/>
                    <a:pt x="269" y="203"/>
                    <a:pt x="362" y="203"/>
                  </a:cubicBezTo>
                  <a:cubicBezTo>
                    <a:pt x="380" y="203"/>
                    <a:pt x="399" y="202"/>
                    <a:pt x="417" y="201"/>
                  </a:cubicBezTo>
                  <a:cubicBezTo>
                    <a:pt x="518" y="195"/>
                    <a:pt x="520" y="38"/>
                    <a:pt x="423" y="38"/>
                  </a:cubicBezTo>
                  <a:cubicBezTo>
                    <a:pt x="421" y="38"/>
                    <a:pt x="419" y="38"/>
                    <a:pt x="417" y="38"/>
                  </a:cubicBezTo>
                  <a:cubicBezTo>
                    <a:pt x="398" y="40"/>
                    <a:pt x="379" y="40"/>
                    <a:pt x="360" y="40"/>
                  </a:cubicBezTo>
                  <a:cubicBezTo>
                    <a:pt x="283" y="40"/>
                    <a:pt x="209" y="29"/>
                    <a:pt x="131" y="5"/>
                  </a:cubicBezTo>
                  <a:cubicBezTo>
                    <a:pt x="122" y="2"/>
                    <a:pt x="113" y="0"/>
                    <a:pt x="105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0" name="Google Shape;1873;p87">
              <a:extLst>
                <a:ext uri="{FF2B5EF4-FFF2-40B4-BE49-F238E27FC236}">
                  <a16:creationId xmlns:a16="http://schemas.microsoft.com/office/drawing/2014/main" id="{140D5B1C-DDCF-4D2A-9F65-AE99D939DC19}"/>
                </a:ext>
              </a:extLst>
            </p:cNvPr>
            <p:cNvSpPr/>
            <p:nvPr/>
          </p:nvSpPr>
          <p:spPr>
            <a:xfrm>
              <a:off x="779765" y="1912844"/>
              <a:ext cx="35074" cy="10433"/>
            </a:xfrm>
            <a:custGeom>
              <a:avLst/>
              <a:gdLst/>
              <a:ahLst/>
              <a:cxnLst/>
              <a:rect l="l" t="t" r="r" b="b"/>
              <a:pathLst>
                <a:path w="669" h="199" extrusionOk="0">
                  <a:moveTo>
                    <a:pt x="125" y="1"/>
                  </a:moveTo>
                  <a:cubicBezTo>
                    <a:pt x="35" y="1"/>
                    <a:pt x="1" y="142"/>
                    <a:pt x="99" y="158"/>
                  </a:cubicBezTo>
                  <a:cubicBezTo>
                    <a:pt x="252" y="185"/>
                    <a:pt x="406" y="198"/>
                    <a:pt x="562" y="198"/>
                  </a:cubicBezTo>
                  <a:cubicBezTo>
                    <a:pt x="665" y="198"/>
                    <a:pt x="668" y="35"/>
                    <a:pt x="562" y="35"/>
                  </a:cubicBezTo>
                  <a:cubicBezTo>
                    <a:pt x="422" y="35"/>
                    <a:pt x="279" y="26"/>
                    <a:pt x="139" y="2"/>
                  </a:cubicBezTo>
                  <a:cubicBezTo>
                    <a:pt x="134" y="1"/>
                    <a:pt x="129" y="1"/>
                    <a:pt x="125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1" name="Google Shape;1874;p87">
              <a:extLst>
                <a:ext uri="{FF2B5EF4-FFF2-40B4-BE49-F238E27FC236}">
                  <a16:creationId xmlns:a16="http://schemas.microsoft.com/office/drawing/2014/main" id="{CDFD2EB8-885A-4847-999F-2DCD2509FD92}"/>
                </a:ext>
              </a:extLst>
            </p:cNvPr>
            <p:cNvSpPr/>
            <p:nvPr/>
          </p:nvSpPr>
          <p:spPr>
            <a:xfrm>
              <a:off x="851327" y="1912896"/>
              <a:ext cx="27681" cy="10590"/>
            </a:xfrm>
            <a:custGeom>
              <a:avLst/>
              <a:gdLst/>
              <a:ahLst/>
              <a:cxnLst/>
              <a:rect l="l" t="t" r="r" b="b"/>
              <a:pathLst>
                <a:path w="528" h="202" extrusionOk="0">
                  <a:moveTo>
                    <a:pt x="397" y="0"/>
                  </a:moveTo>
                  <a:cubicBezTo>
                    <a:pt x="393" y="0"/>
                    <a:pt x="389" y="0"/>
                    <a:pt x="385" y="1"/>
                  </a:cubicBezTo>
                  <a:cubicBezTo>
                    <a:pt x="288" y="14"/>
                    <a:pt x="192" y="28"/>
                    <a:pt x="99" y="45"/>
                  </a:cubicBezTo>
                  <a:cubicBezTo>
                    <a:pt x="0" y="57"/>
                    <a:pt x="36" y="201"/>
                    <a:pt x="127" y="201"/>
                  </a:cubicBezTo>
                  <a:cubicBezTo>
                    <a:pt x="131" y="201"/>
                    <a:pt x="135" y="201"/>
                    <a:pt x="139" y="200"/>
                  </a:cubicBezTo>
                  <a:cubicBezTo>
                    <a:pt x="236" y="184"/>
                    <a:pt x="331" y="171"/>
                    <a:pt x="428" y="157"/>
                  </a:cubicBezTo>
                  <a:cubicBezTo>
                    <a:pt x="527" y="145"/>
                    <a:pt x="491" y="0"/>
                    <a:pt x="397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2" name="Google Shape;1875;p87">
              <a:extLst>
                <a:ext uri="{FF2B5EF4-FFF2-40B4-BE49-F238E27FC236}">
                  <a16:creationId xmlns:a16="http://schemas.microsoft.com/office/drawing/2014/main" id="{8528CEE1-906E-4F72-A5B2-786662217D7E}"/>
                </a:ext>
              </a:extLst>
            </p:cNvPr>
            <p:cNvSpPr/>
            <p:nvPr/>
          </p:nvSpPr>
          <p:spPr>
            <a:xfrm>
              <a:off x="902967" y="1904403"/>
              <a:ext cx="22596" cy="13788"/>
            </a:xfrm>
            <a:custGeom>
              <a:avLst/>
              <a:gdLst/>
              <a:ahLst/>
              <a:cxnLst/>
              <a:rect l="l" t="t" r="r" b="b"/>
              <a:pathLst>
                <a:path w="431" h="263" extrusionOk="0">
                  <a:moveTo>
                    <a:pt x="332" y="1"/>
                  </a:moveTo>
                  <a:cubicBezTo>
                    <a:pt x="322" y="1"/>
                    <a:pt x="312" y="3"/>
                    <a:pt x="302" y="7"/>
                  </a:cubicBezTo>
                  <a:cubicBezTo>
                    <a:pt x="229" y="40"/>
                    <a:pt x="156" y="70"/>
                    <a:pt x="85" y="100"/>
                  </a:cubicBezTo>
                  <a:cubicBezTo>
                    <a:pt x="0" y="135"/>
                    <a:pt x="22" y="263"/>
                    <a:pt x="95" y="263"/>
                  </a:cubicBezTo>
                  <a:cubicBezTo>
                    <a:pt x="105" y="263"/>
                    <a:pt x="115" y="261"/>
                    <a:pt x="125" y="256"/>
                  </a:cubicBezTo>
                  <a:cubicBezTo>
                    <a:pt x="199" y="227"/>
                    <a:pt x="272" y="193"/>
                    <a:pt x="345" y="163"/>
                  </a:cubicBezTo>
                  <a:cubicBezTo>
                    <a:pt x="431" y="131"/>
                    <a:pt x="406" y="1"/>
                    <a:pt x="332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3" name="Google Shape;1876;p87">
              <a:extLst>
                <a:ext uri="{FF2B5EF4-FFF2-40B4-BE49-F238E27FC236}">
                  <a16:creationId xmlns:a16="http://schemas.microsoft.com/office/drawing/2014/main" id="{4858EE79-A564-4A41-B7E9-8BD4DA617CCA}"/>
                </a:ext>
              </a:extLst>
            </p:cNvPr>
            <p:cNvSpPr/>
            <p:nvPr/>
          </p:nvSpPr>
          <p:spPr>
            <a:xfrm>
              <a:off x="760210" y="1875307"/>
              <a:ext cx="23854" cy="15780"/>
            </a:xfrm>
            <a:custGeom>
              <a:avLst/>
              <a:gdLst/>
              <a:ahLst/>
              <a:cxnLst/>
              <a:rect l="l" t="t" r="r" b="b"/>
              <a:pathLst>
                <a:path w="455" h="301" extrusionOk="0">
                  <a:moveTo>
                    <a:pt x="339" y="0"/>
                  </a:moveTo>
                  <a:cubicBezTo>
                    <a:pt x="326" y="0"/>
                    <a:pt x="313" y="4"/>
                    <a:pt x="299" y="12"/>
                  </a:cubicBezTo>
                  <a:cubicBezTo>
                    <a:pt x="223" y="59"/>
                    <a:pt x="149" y="103"/>
                    <a:pt x="77" y="149"/>
                  </a:cubicBezTo>
                  <a:cubicBezTo>
                    <a:pt x="0" y="194"/>
                    <a:pt x="48" y="301"/>
                    <a:pt x="117" y="301"/>
                  </a:cubicBezTo>
                  <a:cubicBezTo>
                    <a:pt x="129" y="301"/>
                    <a:pt x="143" y="297"/>
                    <a:pt x="156" y="289"/>
                  </a:cubicBezTo>
                  <a:cubicBezTo>
                    <a:pt x="232" y="243"/>
                    <a:pt x="306" y="199"/>
                    <a:pt x="379" y="152"/>
                  </a:cubicBezTo>
                  <a:cubicBezTo>
                    <a:pt x="455" y="107"/>
                    <a:pt x="407" y="0"/>
                    <a:pt x="339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4" name="Google Shape;1877;p87">
              <a:extLst>
                <a:ext uri="{FF2B5EF4-FFF2-40B4-BE49-F238E27FC236}">
                  <a16:creationId xmlns:a16="http://schemas.microsoft.com/office/drawing/2014/main" id="{0DC54E7F-5E52-410C-9031-F0555CE0B30E}"/>
                </a:ext>
              </a:extLst>
            </p:cNvPr>
            <p:cNvSpPr/>
            <p:nvPr/>
          </p:nvSpPr>
          <p:spPr>
            <a:xfrm>
              <a:off x="793186" y="1850771"/>
              <a:ext cx="29936" cy="16147"/>
            </a:xfrm>
            <a:custGeom>
              <a:avLst/>
              <a:gdLst/>
              <a:ahLst/>
              <a:cxnLst/>
              <a:rect l="l" t="t" r="r" b="b"/>
              <a:pathLst>
                <a:path w="571" h="308" extrusionOk="0">
                  <a:moveTo>
                    <a:pt x="460" y="1"/>
                  </a:moveTo>
                  <a:cubicBezTo>
                    <a:pt x="452" y="1"/>
                    <a:pt x="444" y="2"/>
                    <a:pt x="436" y="4"/>
                  </a:cubicBezTo>
                  <a:cubicBezTo>
                    <a:pt x="313" y="48"/>
                    <a:pt x="193" y="98"/>
                    <a:pt x="79" y="158"/>
                  </a:cubicBezTo>
                  <a:cubicBezTo>
                    <a:pt x="0" y="200"/>
                    <a:pt x="49" y="308"/>
                    <a:pt x="121" y="308"/>
                  </a:cubicBezTo>
                  <a:cubicBezTo>
                    <a:pt x="133" y="308"/>
                    <a:pt x="146" y="305"/>
                    <a:pt x="159" y="298"/>
                  </a:cubicBezTo>
                  <a:cubicBezTo>
                    <a:pt x="262" y="244"/>
                    <a:pt x="369" y="198"/>
                    <a:pt x="479" y="161"/>
                  </a:cubicBezTo>
                  <a:cubicBezTo>
                    <a:pt x="570" y="134"/>
                    <a:pt x="542" y="1"/>
                    <a:pt x="460" y="1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5" name="Google Shape;1878;p87">
              <a:extLst>
                <a:ext uri="{FF2B5EF4-FFF2-40B4-BE49-F238E27FC236}">
                  <a16:creationId xmlns:a16="http://schemas.microsoft.com/office/drawing/2014/main" id="{6B8D3E97-58FE-43F7-B7DF-E257DAAC5726}"/>
                </a:ext>
              </a:extLst>
            </p:cNvPr>
            <p:cNvSpPr/>
            <p:nvPr/>
          </p:nvSpPr>
          <p:spPr>
            <a:xfrm>
              <a:off x="836700" y="1828805"/>
              <a:ext cx="33501" cy="17248"/>
            </a:xfrm>
            <a:custGeom>
              <a:avLst/>
              <a:gdLst/>
              <a:ahLst/>
              <a:cxnLst/>
              <a:rect l="l" t="t" r="r" b="b"/>
              <a:pathLst>
                <a:path w="639" h="329" extrusionOk="0">
                  <a:moveTo>
                    <a:pt x="508" y="0"/>
                  </a:moveTo>
                  <a:cubicBezTo>
                    <a:pt x="497" y="0"/>
                    <a:pt x="486" y="2"/>
                    <a:pt x="475" y="7"/>
                  </a:cubicBezTo>
                  <a:cubicBezTo>
                    <a:pt x="344" y="67"/>
                    <a:pt x="211" y="124"/>
                    <a:pt x="82" y="181"/>
                  </a:cubicBezTo>
                  <a:cubicBezTo>
                    <a:pt x="0" y="218"/>
                    <a:pt x="50" y="329"/>
                    <a:pt x="128" y="329"/>
                  </a:cubicBezTo>
                  <a:cubicBezTo>
                    <a:pt x="140" y="329"/>
                    <a:pt x="152" y="326"/>
                    <a:pt x="165" y="320"/>
                  </a:cubicBezTo>
                  <a:cubicBezTo>
                    <a:pt x="295" y="264"/>
                    <a:pt x="424" y="207"/>
                    <a:pt x="555" y="147"/>
                  </a:cubicBezTo>
                  <a:cubicBezTo>
                    <a:pt x="639" y="112"/>
                    <a:pt x="585" y="0"/>
                    <a:pt x="508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6" name="Google Shape;1879;p87">
              <a:extLst>
                <a:ext uri="{FF2B5EF4-FFF2-40B4-BE49-F238E27FC236}">
                  <a16:creationId xmlns:a16="http://schemas.microsoft.com/office/drawing/2014/main" id="{2D08D69D-6546-469E-BA40-D06E62717697}"/>
                </a:ext>
              </a:extLst>
            </p:cNvPr>
            <p:cNvSpPr/>
            <p:nvPr/>
          </p:nvSpPr>
          <p:spPr>
            <a:xfrm>
              <a:off x="887973" y="1810508"/>
              <a:ext cx="35283" cy="15780"/>
            </a:xfrm>
            <a:custGeom>
              <a:avLst/>
              <a:gdLst/>
              <a:ahLst/>
              <a:cxnLst/>
              <a:rect l="l" t="t" r="r" b="b"/>
              <a:pathLst>
                <a:path w="673" h="301" extrusionOk="0">
                  <a:moveTo>
                    <a:pt x="563" y="0"/>
                  </a:moveTo>
                  <a:cubicBezTo>
                    <a:pt x="555" y="0"/>
                    <a:pt x="547" y="1"/>
                    <a:pt x="538" y="4"/>
                  </a:cubicBezTo>
                  <a:cubicBezTo>
                    <a:pt x="388" y="47"/>
                    <a:pt x="242" y="93"/>
                    <a:pt x="92" y="141"/>
                  </a:cubicBezTo>
                  <a:cubicBezTo>
                    <a:pt x="1" y="168"/>
                    <a:pt x="29" y="300"/>
                    <a:pt x="111" y="300"/>
                  </a:cubicBezTo>
                  <a:cubicBezTo>
                    <a:pt x="119" y="300"/>
                    <a:pt x="127" y="299"/>
                    <a:pt x="136" y="296"/>
                  </a:cubicBezTo>
                  <a:cubicBezTo>
                    <a:pt x="285" y="250"/>
                    <a:pt x="431" y="204"/>
                    <a:pt x="581" y="161"/>
                  </a:cubicBezTo>
                  <a:cubicBezTo>
                    <a:pt x="672" y="133"/>
                    <a:pt x="645" y="0"/>
                    <a:pt x="56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7" name="Google Shape;1880;p87">
              <a:extLst>
                <a:ext uri="{FF2B5EF4-FFF2-40B4-BE49-F238E27FC236}">
                  <a16:creationId xmlns:a16="http://schemas.microsoft.com/office/drawing/2014/main" id="{BB441224-D0A8-4875-BC25-DDF54E781EB6}"/>
                </a:ext>
              </a:extLst>
            </p:cNvPr>
            <p:cNvSpPr/>
            <p:nvPr/>
          </p:nvSpPr>
          <p:spPr>
            <a:xfrm>
              <a:off x="941448" y="1804584"/>
              <a:ext cx="27996" cy="9647"/>
            </a:xfrm>
            <a:custGeom>
              <a:avLst/>
              <a:gdLst/>
              <a:ahLst/>
              <a:cxnLst/>
              <a:rect l="l" t="t" r="r" b="b"/>
              <a:pathLst>
                <a:path w="534" h="184" extrusionOk="0">
                  <a:moveTo>
                    <a:pt x="433" y="0"/>
                  </a:moveTo>
                  <a:cubicBezTo>
                    <a:pt x="431" y="0"/>
                    <a:pt x="429" y="0"/>
                    <a:pt x="426" y="0"/>
                  </a:cubicBezTo>
                  <a:cubicBezTo>
                    <a:pt x="320" y="7"/>
                    <a:pt x="214" y="17"/>
                    <a:pt x="104" y="24"/>
                  </a:cubicBezTo>
                  <a:cubicBezTo>
                    <a:pt x="4" y="30"/>
                    <a:pt x="1" y="184"/>
                    <a:pt x="95" y="184"/>
                  </a:cubicBezTo>
                  <a:cubicBezTo>
                    <a:pt x="98" y="184"/>
                    <a:pt x="101" y="184"/>
                    <a:pt x="104" y="183"/>
                  </a:cubicBezTo>
                  <a:cubicBezTo>
                    <a:pt x="214" y="177"/>
                    <a:pt x="320" y="170"/>
                    <a:pt x="426" y="163"/>
                  </a:cubicBezTo>
                  <a:cubicBezTo>
                    <a:pt x="528" y="157"/>
                    <a:pt x="533" y="0"/>
                    <a:pt x="433" y="0"/>
                  </a:cubicBezTo>
                  <a:close/>
                </a:path>
              </a:pathLst>
            </a:custGeom>
            <a:solidFill>
              <a:srgbClr val="3EC1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8" name="Google Shape;1881;p87">
              <a:extLst>
                <a:ext uri="{FF2B5EF4-FFF2-40B4-BE49-F238E27FC236}">
                  <a16:creationId xmlns:a16="http://schemas.microsoft.com/office/drawing/2014/main" id="{67941BC4-F6A4-4F81-B177-4857198F3E1D}"/>
                </a:ext>
              </a:extLst>
            </p:cNvPr>
            <p:cNvSpPr/>
            <p:nvPr/>
          </p:nvSpPr>
          <p:spPr>
            <a:xfrm>
              <a:off x="1015474" y="1556607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96" y="1"/>
                  </a:moveTo>
                  <a:cubicBezTo>
                    <a:pt x="53" y="1"/>
                    <a:pt x="13" y="27"/>
                    <a:pt x="7" y="81"/>
                  </a:cubicBezTo>
                  <a:cubicBezTo>
                    <a:pt x="0" y="191"/>
                    <a:pt x="10" y="300"/>
                    <a:pt x="36" y="411"/>
                  </a:cubicBezTo>
                  <a:cubicBezTo>
                    <a:pt x="43" y="451"/>
                    <a:pt x="76" y="467"/>
                    <a:pt x="106" y="467"/>
                  </a:cubicBezTo>
                  <a:cubicBezTo>
                    <a:pt x="156" y="467"/>
                    <a:pt x="206" y="427"/>
                    <a:pt x="189" y="367"/>
                  </a:cubicBezTo>
                  <a:cubicBezTo>
                    <a:pt x="169" y="271"/>
                    <a:pt x="163" y="177"/>
                    <a:pt x="169" y="81"/>
                  </a:cubicBezTo>
                  <a:cubicBezTo>
                    <a:pt x="173" y="27"/>
                    <a:pt x="136" y="1"/>
                    <a:pt x="9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79" name="Google Shape;1882;p87">
              <a:extLst>
                <a:ext uri="{FF2B5EF4-FFF2-40B4-BE49-F238E27FC236}">
                  <a16:creationId xmlns:a16="http://schemas.microsoft.com/office/drawing/2014/main" id="{1DC0F157-C962-46ED-BEE1-C07D33E0B429}"/>
                </a:ext>
              </a:extLst>
            </p:cNvPr>
            <p:cNvSpPr/>
            <p:nvPr/>
          </p:nvSpPr>
          <p:spPr>
            <a:xfrm>
              <a:off x="1035343" y="1432042"/>
              <a:ext cx="11010" cy="23068"/>
            </a:xfrm>
            <a:custGeom>
              <a:avLst/>
              <a:gdLst/>
              <a:ahLst/>
              <a:cxnLst/>
              <a:rect l="l" t="t" r="r" b="b"/>
              <a:pathLst>
                <a:path w="210" h="440" extrusionOk="0">
                  <a:moveTo>
                    <a:pt x="107" y="1"/>
                  </a:moveTo>
                  <a:cubicBezTo>
                    <a:pt x="67" y="1"/>
                    <a:pt x="30" y="27"/>
                    <a:pt x="36" y="77"/>
                  </a:cubicBezTo>
                  <a:cubicBezTo>
                    <a:pt x="47" y="167"/>
                    <a:pt x="40" y="251"/>
                    <a:pt x="17" y="337"/>
                  </a:cubicBezTo>
                  <a:cubicBezTo>
                    <a:pt x="1" y="400"/>
                    <a:pt x="50" y="440"/>
                    <a:pt x="100" y="440"/>
                  </a:cubicBezTo>
                  <a:cubicBezTo>
                    <a:pt x="133" y="440"/>
                    <a:pt x="163" y="420"/>
                    <a:pt x="173" y="380"/>
                  </a:cubicBezTo>
                  <a:cubicBezTo>
                    <a:pt x="200" y="280"/>
                    <a:pt x="210" y="180"/>
                    <a:pt x="196" y="77"/>
                  </a:cubicBezTo>
                  <a:cubicBezTo>
                    <a:pt x="193" y="27"/>
                    <a:pt x="150" y="1"/>
                    <a:pt x="107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0" name="Google Shape;1883;p87">
              <a:extLst>
                <a:ext uri="{FF2B5EF4-FFF2-40B4-BE49-F238E27FC236}">
                  <a16:creationId xmlns:a16="http://schemas.microsoft.com/office/drawing/2014/main" id="{24DE2F94-CC88-43E4-BF0A-57DE51BF7926}"/>
                </a:ext>
              </a:extLst>
            </p:cNvPr>
            <p:cNvSpPr/>
            <p:nvPr/>
          </p:nvSpPr>
          <p:spPr>
            <a:xfrm>
              <a:off x="1048083" y="1440064"/>
              <a:ext cx="8441" cy="22963"/>
            </a:xfrm>
            <a:custGeom>
              <a:avLst/>
              <a:gdLst/>
              <a:ahLst/>
              <a:cxnLst/>
              <a:rect l="l" t="t" r="r" b="b"/>
              <a:pathLst>
                <a:path w="161" h="438" extrusionOk="0">
                  <a:moveTo>
                    <a:pt x="80" y="1"/>
                  </a:moveTo>
                  <a:cubicBezTo>
                    <a:pt x="40" y="1"/>
                    <a:pt x="0" y="27"/>
                    <a:pt x="0" y="78"/>
                  </a:cubicBezTo>
                  <a:lnTo>
                    <a:pt x="0" y="360"/>
                  </a:lnTo>
                  <a:cubicBezTo>
                    <a:pt x="0" y="410"/>
                    <a:pt x="40" y="437"/>
                    <a:pt x="80" y="437"/>
                  </a:cubicBezTo>
                  <a:cubicBezTo>
                    <a:pt x="120" y="437"/>
                    <a:pt x="160" y="410"/>
                    <a:pt x="160" y="360"/>
                  </a:cubicBezTo>
                  <a:lnTo>
                    <a:pt x="160" y="78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1" name="Google Shape;1884;p87">
              <a:extLst>
                <a:ext uri="{FF2B5EF4-FFF2-40B4-BE49-F238E27FC236}">
                  <a16:creationId xmlns:a16="http://schemas.microsoft.com/office/drawing/2014/main" id="{DFA75C65-0E7D-4D58-B4F7-96155AB923E7}"/>
                </a:ext>
              </a:extLst>
            </p:cNvPr>
            <p:cNvSpPr/>
            <p:nvPr/>
          </p:nvSpPr>
          <p:spPr>
            <a:xfrm>
              <a:off x="1302822" y="1332590"/>
              <a:ext cx="10328" cy="28468"/>
            </a:xfrm>
            <a:custGeom>
              <a:avLst/>
              <a:gdLst/>
              <a:ahLst/>
              <a:cxnLst/>
              <a:rect l="l" t="t" r="r" b="b"/>
              <a:pathLst>
                <a:path w="197" h="543" extrusionOk="0">
                  <a:moveTo>
                    <a:pt x="100" y="1"/>
                  </a:moveTo>
                  <a:cubicBezTo>
                    <a:pt x="54" y="1"/>
                    <a:pt x="0" y="40"/>
                    <a:pt x="11" y="100"/>
                  </a:cubicBezTo>
                  <a:cubicBezTo>
                    <a:pt x="31" y="223"/>
                    <a:pt x="34" y="343"/>
                    <a:pt x="23" y="466"/>
                  </a:cubicBezTo>
                  <a:cubicBezTo>
                    <a:pt x="17" y="517"/>
                    <a:pt x="57" y="543"/>
                    <a:pt x="97" y="543"/>
                  </a:cubicBezTo>
                  <a:cubicBezTo>
                    <a:pt x="137" y="543"/>
                    <a:pt x="180" y="517"/>
                    <a:pt x="183" y="466"/>
                  </a:cubicBezTo>
                  <a:cubicBezTo>
                    <a:pt x="197" y="326"/>
                    <a:pt x="190" y="194"/>
                    <a:pt x="166" y="60"/>
                  </a:cubicBezTo>
                  <a:cubicBezTo>
                    <a:pt x="160" y="17"/>
                    <a:pt x="134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2" name="Google Shape;1885;p87">
              <a:extLst>
                <a:ext uri="{FF2B5EF4-FFF2-40B4-BE49-F238E27FC236}">
                  <a16:creationId xmlns:a16="http://schemas.microsoft.com/office/drawing/2014/main" id="{F0082A89-CC58-499C-8C66-439740BA9230}"/>
                </a:ext>
              </a:extLst>
            </p:cNvPr>
            <p:cNvSpPr/>
            <p:nvPr/>
          </p:nvSpPr>
          <p:spPr>
            <a:xfrm>
              <a:off x="1322377" y="1355605"/>
              <a:ext cx="10852" cy="25742"/>
            </a:xfrm>
            <a:custGeom>
              <a:avLst/>
              <a:gdLst/>
              <a:ahLst/>
              <a:cxnLst/>
              <a:rect l="l" t="t" r="r" b="b"/>
              <a:pathLst>
                <a:path w="207" h="491" extrusionOk="0">
                  <a:moveTo>
                    <a:pt x="100" y="1"/>
                  </a:moveTo>
                  <a:cubicBezTo>
                    <a:pt x="60" y="1"/>
                    <a:pt x="17" y="27"/>
                    <a:pt x="13" y="78"/>
                  </a:cubicBezTo>
                  <a:cubicBezTo>
                    <a:pt x="0" y="197"/>
                    <a:pt x="10" y="314"/>
                    <a:pt x="37" y="434"/>
                  </a:cubicBezTo>
                  <a:cubicBezTo>
                    <a:pt x="47" y="474"/>
                    <a:pt x="77" y="490"/>
                    <a:pt x="107" y="490"/>
                  </a:cubicBezTo>
                  <a:cubicBezTo>
                    <a:pt x="157" y="490"/>
                    <a:pt x="206" y="451"/>
                    <a:pt x="193" y="391"/>
                  </a:cubicBezTo>
                  <a:cubicBezTo>
                    <a:pt x="166" y="287"/>
                    <a:pt x="163" y="184"/>
                    <a:pt x="173" y="78"/>
                  </a:cubicBezTo>
                  <a:cubicBezTo>
                    <a:pt x="180" y="27"/>
                    <a:pt x="143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3" name="Google Shape;1886;p87">
              <a:extLst>
                <a:ext uri="{FF2B5EF4-FFF2-40B4-BE49-F238E27FC236}">
                  <a16:creationId xmlns:a16="http://schemas.microsoft.com/office/drawing/2014/main" id="{A53925C5-BCAF-4973-87E9-0F22EA544887}"/>
                </a:ext>
              </a:extLst>
            </p:cNvPr>
            <p:cNvSpPr/>
            <p:nvPr/>
          </p:nvSpPr>
          <p:spPr>
            <a:xfrm>
              <a:off x="1187484" y="1779262"/>
              <a:ext cx="8598" cy="27105"/>
            </a:xfrm>
            <a:custGeom>
              <a:avLst/>
              <a:gdLst/>
              <a:ahLst/>
              <a:cxnLst/>
              <a:rect l="l" t="t" r="r" b="b"/>
              <a:pathLst>
                <a:path w="164" h="517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37"/>
                  </a:lnTo>
                  <a:cubicBezTo>
                    <a:pt x="0" y="490"/>
                    <a:pt x="40" y="517"/>
                    <a:pt x="80" y="517"/>
                  </a:cubicBezTo>
                  <a:cubicBezTo>
                    <a:pt x="120" y="517"/>
                    <a:pt x="163" y="490"/>
                    <a:pt x="163" y="437"/>
                  </a:cubicBezTo>
                  <a:lnTo>
                    <a:pt x="163" y="81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4" name="Google Shape;1887;p87">
              <a:extLst>
                <a:ext uri="{FF2B5EF4-FFF2-40B4-BE49-F238E27FC236}">
                  <a16:creationId xmlns:a16="http://schemas.microsoft.com/office/drawing/2014/main" id="{A4C055EE-164B-4E67-9B94-E390DC0A8060}"/>
                </a:ext>
              </a:extLst>
            </p:cNvPr>
            <p:cNvSpPr/>
            <p:nvPr/>
          </p:nvSpPr>
          <p:spPr>
            <a:xfrm>
              <a:off x="1200906" y="1753783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0"/>
                  </a:moveTo>
                  <a:cubicBezTo>
                    <a:pt x="41" y="0"/>
                    <a:pt x="1" y="28"/>
                    <a:pt x="1" y="80"/>
                  </a:cubicBezTo>
                  <a:lnTo>
                    <a:pt x="1" y="334"/>
                  </a:lnTo>
                  <a:cubicBezTo>
                    <a:pt x="1" y="387"/>
                    <a:pt x="41" y="413"/>
                    <a:pt x="81" y="413"/>
                  </a:cubicBezTo>
                  <a:cubicBezTo>
                    <a:pt x="121" y="413"/>
                    <a:pt x="161" y="387"/>
                    <a:pt x="161" y="334"/>
                  </a:cubicBezTo>
                  <a:lnTo>
                    <a:pt x="161" y="80"/>
                  </a:lnTo>
                  <a:cubicBezTo>
                    <a:pt x="161" y="28"/>
                    <a:pt x="121" y="0"/>
                    <a:pt x="8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5" name="Google Shape;1888;p87">
              <a:extLst>
                <a:ext uri="{FF2B5EF4-FFF2-40B4-BE49-F238E27FC236}">
                  <a16:creationId xmlns:a16="http://schemas.microsoft.com/office/drawing/2014/main" id="{C8866756-A7D4-4F94-ABBF-9BC7DD6E39B0}"/>
                </a:ext>
              </a:extLst>
            </p:cNvPr>
            <p:cNvSpPr/>
            <p:nvPr/>
          </p:nvSpPr>
          <p:spPr>
            <a:xfrm>
              <a:off x="1237709" y="1776483"/>
              <a:ext cx="12111" cy="27262"/>
            </a:xfrm>
            <a:custGeom>
              <a:avLst/>
              <a:gdLst/>
              <a:ahLst/>
              <a:cxnLst/>
              <a:rect l="l" t="t" r="r" b="b"/>
              <a:pathLst>
                <a:path w="231" h="520" extrusionOk="0">
                  <a:moveTo>
                    <a:pt x="101" y="0"/>
                  </a:moveTo>
                  <a:cubicBezTo>
                    <a:pt x="54" y="0"/>
                    <a:pt x="1" y="40"/>
                    <a:pt x="11" y="103"/>
                  </a:cubicBezTo>
                  <a:cubicBezTo>
                    <a:pt x="27" y="223"/>
                    <a:pt x="47" y="343"/>
                    <a:pt x="64" y="460"/>
                  </a:cubicBezTo>
                  <a:cubicBezTo>
                    <a:pt x="70" y="503"/>
                    <a:pt x="101" y="520"/>
                    <a:pt x="130" y="520"/>
                  </a:cubicBezTo>
                  <a:cubicBezTo>
                    <a:pt x="177" y="520"/>
                    <a:pt x="230" y="480"/>
                    <a:pt x="221" y="417"/>
                  </a:cubicBezTo>
                  <a:cubicBezTo>
                    <a:pt x="204" y="300"/>
                    <a:pt x="184" y="180"/>
                    <a:pt x="167" y="60"/>
                  </a:cubicBezTo>
                  <a:cubicBezTo>
                    <a:pt x="161" y="2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6" name="Google Shape;1889;p87">
              <a:extLst>
                <a:ext uri="{FF2B5EF4-FFF2-40B4-BE49-F238E27FC236}">
                  <a16:creationId xmlns:a16="http://schemas.microsoft.com/office/drawing/2014/main" id="{9D01510F-77C9-40C8-86A4-B45D07F19C47}"/>
                </a:ext>
              </a:extLst>
            </p:cNvPr>
            <p:cNvSpPr/>
            <p:nvPr/>
          </p:nvSpPr>
          <p:spPr>
            <a:xfrm>
              <a:off x="1490194" y="1706861"/>
              <a:ext cx="13316" cy="28520"/>
            </a:xfrm>
            <a:custGeom>
              <a:avLst/>
              <a:gdLst/>
              <a:ahLst/>
              <a:cxnLst/>
              <a:rect l="l" t="t" r="r" b="b"/>
              <a:pathLst>
                <a:path w="254" h="544" extrusionOk="0">
                  <a:moveTo>
                    <a:pt x="94" y="1"/>
                  </a:moveTo>
                  <a:cubicBezTo>
                    <a:pt x="54" y="1"/>
                    <a:pt x="14" y="27"/>
                    <a:pt x="11" y="81"/>
                  </a:cubicBezTo>
                  <a:cubicBezTo>
                    <a:pt x="1" y="221"/>
                    <a:pt x="24" y="356"/>
                    <a:pt x="74" y="490"/>
                  </a:cubicBezTo>
                  <a:cubicBezTo>
                    <a:pt x="87" y="526"/>
                    <a:pt x="121" y="543"/>
                    <a:pt x="154" y="543"/>
                  </a:cubicBezTo>
                  <a:cubicBezTo>
                    <a:pt x="204" y="543"/>
                    <a:pt x="254" y="506"/>
                    <a:pt x="231" y="447"/>
                  </a:cubicBezTo>
                  <a:cubicBezTo>
                    <a:pt x="184" y="327"/>
                    <a:pt x="164" y="207"/>
                    <a:pt x="171" y="81"/>
                  </a:cubicBezTo>
                  <a:cubicBezTo>
                    <a:pt x="174" y="27"/>
                    <a:pt x="134" y="1"/>
                    <a:pt x="9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7" name="Google Shape;1890;p87">
              <a:extLst>
                <a:ext uri="{FF2B5EF4-FFF2-40B4-BE49-F238E27FC236}">
                  <a16:creationId xmlns:a16="http://schemas.microsoft.com/office/drawing/2014/main" id="{47F8655E-19E1-4BED-90A6-A82649012B11}"/>
                </a:ext>
              </a:extLst>
            </p:cNvPr>
            <p:cNvSpPr/>
            <p:nvPr/>
          </p:nvSpPr>
          <p:spPr>
            <a:xfrm>
              <a:off x="1520077" y="1728303"/>
              <a:ext cx="8388" cy="25742"/>
            </a:xfrm>
            <a:custGeom>
              <a:avLst/>
              <a:gdLst/>
              <a:ahLst/>
              <a:cxnLst/>
              <a:rect l="l" t="t" r="r" b="b"/>
              <a:pathLst>
                <a:path w="160" h="491" extrusionOk="0">
                  <a:moveTo>
                    <a:pt x="80" y="1"/>
                  </a:moveTo>
                  <a:cubicBezTo>
                    <a:pt x="40" y="1"/>
                    <a:pt x="0" y="27"/>
                    <a:pt x="0" y="81"/>
                  </a:cubicBezTo>
                  <a:lnTo>
                    <a:pt x="0" y="411"/>
                  </a:lnTo>
                  <a:cubicBezTo>
                    <a:pt x="0" y="463"/>
                    <a:pt x="40" y="490"/>
                    <a:pt x="80" y="490"/>
                  </a:cubicBezTo>
                  <a:cubicBezTo>
                    <a:pt x="120" y="490"/>
                    <a:pt x="160" y="463"/>
                    <a:pt x="160" y="411"/>
                  </a:cubicBezTo>
                  <a:lnTo>
                    <a:pt x="160" y="81"/>
                  </a:lnTo>
                  <a:cubicBezTo>
                    <a:pt x="160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8" name="Google Shape;1891;p87">
              <a:extLst>
                <a:ext uri="{FF2B5EF4-FFF2-40B4-BE49-F238E27FC236}">
                  <a16:creationId xmlns:a16="http://schemas.microsoft.com/office/drawing/2014/main" id="{13911AB5-61C4-454B-8D30-B6D856948306}"/>
                </a:ext>
              </a:extLst>
            </p:cNvPr>
            <p:cNvSpPr/>
            <p:nvPr/>
          </p:nvSpPr>
          <p:spPr>
            <a:xfrm>
              <a:off x="1039328" y="2103676"/>
              <a:ext cx="12845" cy="27262"/>
            </a:xfrm>
            <a:custGeom>
              <a:avLst/>
              <a:gdLst/>
              <a:ahLst/>
              <a:cxnLst/>
              <a:rect l="l" t="t" r="r" b="b"/>
              <a:pathLst>
                <a:path w="245" h="520" extrusionOk="0">
                  <a:moveTo>
                    <a:pt x="100" y="0"/>
                  </a:moveTo>
                  <a:cubicBezTo>
                    <a:pt x="48" y="0"/>
                    <a:pt x="0" y="40"/>
                    <a:pt x="24" y="100"/>
                  </a:cubicBezTo>
                  <a:cubicBezTo>
                    <a:pt x="68" y="203"/>
                    <a:pt x="80" y="306"/>
                    <a:pt x="64" y="415"/>
                  </a:cubicBezTo>
                  <a:cubicBezTo>
                    <a:pt x="54" y="479"/>
                    <a:pt x="104" y="519"/>
                    <a:pt x="151" y="519"/>
                  </a:cubicBezTo>
                  <a:cubicBezTo>
                    <a:pt x="184" y="519"/>
                    <a:pt x="214" y="499"/>
                    <a:pt x="220" y="459"/>
                  </a:cubicBezTo>
                  <a:cubicBezTo>
                    <a:pt x="244" y="320"/>
                    <a:pt x="234" y="186"/>
                    <a:pt x="180" y="56"/>
                  </a:cubicBezTo>
                  <a:cubicBezTo>
                    <a:pt x="164" y="16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89" name="Google Shape;1892;p87">
              <a:extLst>
                <a:ext uri="{FF2B5EF4-FFF2-40B4-BE49-F238E27FC236}">
                  <a16:creationId xmlns:a16="http://schemas.microsoft.com/office/drawing/2014/main" id="{AC664171-80C7-4A63-BC2D-EDB80508E364}"/>
                </a:ext>
              </a:extLst>
            </p:cNvPr>
            <p:cNvSpPr/>
            <p:nvPr/>
          </p:nvSpPr>
          <p:spPr>
            <a:xfrm>
              <a:off x="1064125" y="2122497"/>
              <a:ext cx="8598" cy="24483"/>
            </a:xfrm>
            <a:custGeom>
              <a:avLst/>
              <a:gdLst/>
              <a:ahLst/>
              <a:cxnLst/>
              <a:rect l="l" t="t" r="r" b="b"/>
              <a:pathLst>
                <a:path w="164" h="467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386"/>
                  </a:lnTo>
                  <a:cubicBezTo>
                    <a:pt x="0" y="440"/>
                    <a:pt x="40" y="466"/>
                    <a:pt x="80" y="466"/>
                  </a:cubicBezTo>
                  <a:cubicBezTo>
                    <a:pt x="120" y="466"/>
                    <a:pt x="163" y="440"/>
                    <a:pt x="163" y="386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0" name="Google Shape;1893;p87">
              <a:extLst>
                <a:ext uri="{FF2B5EF4-FFF2-40B4-BE49-F238E27FC236}">
                  <a16:creationId xmlns:a16="http://schemas.microsoft.com/office/drawing/2014/main" id="{983B86DF-D1B3-4B35-A8FB-1D2CF56E817D}"/>
                </a:ext>
              </a:extLst>
            </p:cNvPr>
            <p:cNvSpPr/>
            <p:nvPr/>
          </p:nvSpPr>
          <p:spPr>
            <a:xfrm>
              <a:off x="1169502" y="2084959"/>
              <a:ext cx="10852" cy="24483"/>
            </a:xfrm>
            <a:custGeom>
              <a:avLst/>
              <a:gdLst/>
              <a:ahLst/>
              <a:cxnLst/>
              <a:rect l="l" t="t" r="r" b="b"/>
              <a:pathLst>
                <a:path w="207" h="467" extrusionOk="0">
                  <a:moveTo>
                    <a:pt x="101" y="1"/>
                  </a:moveTo>
                  <a:cubicBezTo>
                    <a:pt x="61" y="1"/>
                    <a:pt x="18" y="27"/>
                    <a:pt x="10" y="81"/>
                  </a:cubicBezTo>
                  <a:cubicBezTo>
                    <a:pt x="1" y="190"/>
                    <a:pt x="10" y="300"/>
                    <a:pt x="38" y="410"/>
                  </a:cubicBezTo>
                  <a:cubicBezTo>
                    <a:pt x="47" y="450"/>
                    <a:pt x="77" y="467"/>
                    <a:pt x="107" y="467"/>
                  </a:cubicBezTo>
                  <a:cubicBezTo>
                    <a:pt x="157" y="467"/>
                    <a:pt x="207" y="427"/>
                    <a:pt x="193" y="367"/>
                  </a:cubicBezTo>
                  <a:cubicBezTo>
                    <a:pt x="170" y="270"/>
                    <a:pt x="164" y="177"/>
                    <a:pt x="173" y="81"/>
                  </a:cubicBezTo>
                  <a:cubicBezTo>
                    <a:pt x="181" y="27"/>
                    <a:pt x="14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1" name="Google Shape;1894;p87">
              <a:extLst>
                <a:ext uri="{FF2B5EF4-FFF2-40B4-BE49-F238E27FC236}">
                  <a16:creationId xmlns:a16="http://schemas.microsoft.com/office/drawing/2014/main" id="{D265C42B-B657-4509-A8C5-81EB5D70EDA3}"/>
                </a:ext>
              </a:extLst>
            </p:cNvPr>
            <p:cNvSpPr/>
            <p:nvPr/>
          </p:nvSpPr>
          <p:spPr>
            <a:xfrm>
              <a:off x="1186751" y="2095759"/>
              <a:ext cx="11744" cy="30984"/>
            </a:xfrm>
            <a:custGeom>
              <a:avLst/>
              <a:gdLst/>
              <a:ahLst/>
              <a:cxnLst/>
              <a:rect l="l" t="t" r="r" b="b"/>
              <a:pathLst>
                <a:path w="224" h="591" extrusionOk="0">
                  <a:moveTo>
                    <a:pt x="81" y="1"/>
                  </a:moveTo>
                  <a:cubicBezTo>
                    <a:pt x="38" y="1"/>
                    <a:pt x="1" y="27"/>
                    <a:pt x="8" y="78"/>
                  </a:cubicBezTo>
                  <a:cubicBezTo>
                    <a:pt x="24" y="224"/>
                    <a:pt x="41" y="371"/>
                    <a:pt x="58" y="514"/>
                  </a:cubicBezTo>
                  <a:cubicBezTo>
                    <a:pt x="61" y="566"/>
                    <a:pt x="104" y="590"/>
                    <a:pt x="148" y="590"/>
                  </a:cubicBezTo>
                  <a:cubicBezTo>
                    <a:pt x="188" y="590"/>
                    <a:pt x="224" y="566"/>
                    <a:pt x="217" y="514"/>
                  </a:cubicBezTo>
                  <a:cubicBezTo>
                    <a:pt x="201" y="371"/>
                    <a:pt x="188" y="224"/>
                    <a:pt x="171" y="78"/>
                  </a:cubicBez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2" name="Google Shape;1895;p87">
              <a:extLst>
                <a:ext uri="{FF2B5EF4-FFF2-40B4-BE49-F238E27FC236}">
                  <a16:creationId xmlns:a16="http://schemas.microsoft.com/office/drawing/2014/main" id="{D9F5E7B5-4E8D-40EC-9779-6163596544A8}"/>
                </a:ext>
              </a:extLst>
            </p:cNvPr>
            <p:cNvSpPr/>
            <p:nvPr/>
          </p:nvSpPr>
          <p:spPr>
            <a:xfrm>
              <a:off x="1746506" y="2107870"/>
              <a:ext cx="8598" cy="22858"/>
            </a:xfrm>
            <a:custGeom>
              <a:avLst/>
              <a:gdLst/>
              <a:ahLst/>
              <a:cxnLst/>
              <a:rect l="l" t="t" r="r" b="b"/>
              <a:pathLst>
                <a:path w="164" h="436" extrusionOk="0">
                  <a:moveTo>
                    <a:pt x="84" y="0"/>
                  </a:moveTo>
                  <a:cubicBezTo>
                    <a:pt x="44" y="0"/>
                    <a:pt x="1" y="26"/>
                    <a:pt x="1" y="76"/>
                  </a:cubicBezTo>
                  <a:lnTo>
                    <a:pt x="1" y="359"/>
                  </a:lnTo>
                  <a:cubicBezTo>
                    <a:pt x="1" y="412"/>
                    <a:pt x="44" y="435"/>
                    <a:pt x="84" y="435"/>
                  </a:cubicBezTo>
                  <a:cubicBezTo>
                    <a:pt x="124" y="435"/>
                    <a:pt x="164" y="412"/>
                    <a:pt x="164" y="359"/>
                  </a:cubicBezTo>
                  <a:lnTo>
                    <a:pt x="164" y="76"/>
                  </a:lnTo>
                  <a:cubicBezTo>
                    <a:pt x="164" y="26"/>
                    <a:pt x="124" y="0"/>
                    <a:pt x="84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3" name="Google Shape;1896;p87">
              <a:extLst>
                <a:ext uri="{FF2B5EF4-FFF2-40B4-BE49-F238E27FC236}">
                  <a16:creationId xmlns:a16="http://schemas.microsoft.com/office/drawing/2014/main" id="{11A3FF15-5ACF-48D8-A8D1-3A23514DB27E}"/>
                </a:ext>
              </a:extLst>
            </p:cNvPr>
            <p:cNvSpPr/>
            <p:nvPr/>
          </p:nvSpPr>
          <p:spPr>
            <a:xfrm>
              <a:off x="1764016" y="2105039"/>
              <a:ext cx="8546" cy="20446"/>
            </a:xfrm>
            <a:custGeom>
              <a:avLst/>
              <a:gdLst/>
              <a:ahLst/>
              <a:cxnLst/>
              <a:rect l="l" t="t" r="r" b="b"/>
              <a:pathLst>
                <a:path w="163" h="390" extrusionOk="0">
                  <a:moveTo>
                    <a:pt x="83" y="0"/>
                  </a:moveTo>
                  <a:cubicBezTo>
                    <a:pt x="40" y="0"/>
                    <a:pt x="0" y="27"/>
                    <a:pt x="0" y="80"/>
                  </a:cubicBezTo>
                  <a:lnTo>
                    <a:pt x="0" y="310"/>
                  </a:lnTo>
                  <a:cubicBezTo>
                    <a:pt x="0" y="363"/>
                    <a:pt x="40" y="389"/>
                    <a:pt x="83" y="389"/>
                  </a:cubicBezTo>
                  <a:cubicBezTo>
                    <a:pt x="123" y="389"/>
                    <a:pt x="163" y="363"/>
                    <a:pt x="163" y="310"/>
                  </a:cubicBezTo>
                  <a:lnTo>
                    <a:pt x="163" y="80"/>
                  </a:lnTo>
                  <a:cubicBezTo>
                    <a:pt x="163" y="27"/>
                    <a:pt x="123" y="0"/>
                    <a:pt x="83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4" name="Google Shape;1897;p87">
              <a:extLst>
                <a:ext uri="{FF2B5EF4-FFF2-40B4-BE49-F238E27FC236}">
                  <a16:creationId xmlns:a16="http://schemas.microsoft.com/office/drawing/2014/main" id="{926208FD-A71E-495A-98FE-425FCF90891D}"/>
                </a:ext>
              </a:extLst>
            </p:cNvPr>
            <p:cNvSpPr/>
            <p:nvPr/>
          </p:nvSpPr>
          <p:spPr>
            <a:xfrm>
              <a:off x="1822629" y="1898636"/>
              <a:ext cx="10852" cy="20289"/>
            </a:xfrm>
            <a:custGeom>
              <a:avLst/>
              <a:gdLst/>
              <a:ahLst/>
              <a:cxnLst/>
              <a:rect l="l" t="t" r="r" b="b"/>
              <a:pathLst>
                <a:path w="207" h="387" extrusionOk="0">
                  <a:moveTo>
                    <a:pt x="80" y="0"/>
                  </a:moveTo>
                  <a:cubicBezTo>
                    <a:pt x="36" y="0"/>
                    <a:pt x="0" y="27"/>
                    <a:pt x="7" y="80"/>
                  </a:cubicBezTo>
                  <a:cubicBezTo>
                    <a:pt x="16" y="157"/>
                    <a:pt x="27" y="233"/>
                    <a:pt x="36" y="310"/>
                  </a:cubicBezTo>
                  <a:cubicBezTo>
                    <a:pt x="43" y="360"/>
                    <a:pt x="87" y="386"/>
                    <a:pt x="130" y="386"/>
                  </a:cubicBezTo>
                  <a:cubicBezTo>
                    <a:pt x="170" y="386"/>
                    <a:pt x="206" y="360"/>
                    <a:pt x="200" y="310"/>
                  </a:cubicBezTo>
                  <a:cubicBezTo>
                    <a:pt x="190" y="233"/>
                    <a:pt x="180" y="157"/>
                    <a:pt x="170" y="80"/>
                  </a:cubicBezTo>
                  <a:cubicBezTo>
                    <a:pt x="163" y="27"/>
                    <a:pt x="120" y="0"/>
                    <a:pt x="8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5" name="Google Shape;1898;p87">
              <a:extLst>
                <a:ext uri="{FF2B5EF4-FFF2-40B4-BE49-F238E27FC236}">
                  <a16:creationId xmlns:a16="http://schemas.microsoft.com/office/drawing/2014/main" id="{22247958-04E3-466A-9DEA-AD40A368B5AB}"/>
                </a:ext>
              </a:extLst>
            </p:cNvPr>
            <p:cNvSpPr/>
            <p:nvPr/>
          </p:nvSpPr>
          <p:spPr>
            <a:xfrm>
              <a:off x="1849629" y="1916042"/>
              <a:ext cx="12425" cy="21862"/>
            </a:xfrm>
            <a:custGeom>
              <a:avLst/>
              <a:gdLst/>
              <a:ahLst/>
              <a:cxnLst/>
              <a:rect l="l" t="t" r="r" b="b"/>
              <a:pathLst>
                <a:path w="237" h="417" extrusionOk="0">
                  <a:moveTo>
                    <a:pt x="88" y="1"/>
                  </a:moveTo>
                  <a:cubicBezTo>
                    <a:pt x="48" y="1"/>
                    <a:pt x="4" y="28"/>
                    <a:pt x="4" y="77"/>
                  </a:cubicBezTo>
                  <a:cubicBezTo>
                    <a:pt x="0" y="184"/>
                    <a:pt x="24" y="280"/>
                    <a:pt x="68" y="374"/>
                  </a:cubicBezTo>
                  <a:cubicBezTo>
                    <a:pt x="80" y="404"/>
                    <a:pt x="104" y="417"/>
                    <a:pt x="127" y="417"/>
                  </a:cubicBezTo>
                  <a:cubicBezTo>
                    <a:pt x="180" y="417"/>
                    <a:pt x="237" y="357"/>
                    <a:pt x="207" y="294"/>
                  </a:cubicBezTo>
                  <a:cubicBezTo>
                    <a:pt x="177" y="224"/>
                    <a:pt x="164" y="154"/>
                    <a:pt x="167" y="77"/>
                  </a:cubicBezTo>
                  <a:cubicBezTo>
                    <a:pt x="167" y="28"/>
                    <a:pt x="127" y="1"/>
                    <a:pt x="88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6" name="Google Shape;1899;p87">
              <a:extLst>
                <a:ext uri="{FF2B5EF4-FFF2-40B4-BE49-F238E27FC236}">
                  <a16:creationId xmlns:a16="http://schemas.microsoft.com/office/drawing/2014/main" id="{09A4FDA9-0754-444C-9C2E-DB01A2D4AF6C}"/>
                </a:ext>
              </a:extLst>
            </p:cNvPr>
            <p:cNvSpPr/>
            <p:nvPr/>
          </p:nvSpPr>
          <p:spPr>
            <a:xfrm>
              <a:off x="1442224" y="2927345"/>
              <a:ext cx="13316" cy="29359"/>
            </a:xfrm>
            <a:custGeom>
              <a:avLst/>
              <a:gdLst/>
              <a:ahLst/>
              <a:cxnLst/>
              <a:rect l="l" t="t" r="r" b="b"/>
              <a:pathLst>
                <a:path w="254" h="560" extrusionOk="0">
                  <a:moveTo>
                    <a:pt x="100" y="1"/>
                  </a:moveTo>
                  <a:cubicBezTo>
                    <a:pt x="51" y="1"/>
                    <a:pt x="0" y="38"/>
                    <a:pt x="23" y="97"/>
                  </a:cubicBezTo>
                  <a:cubicBezTo>
                    <a:pt x="74" y="224"/>
                    <a:pt x="91" y="347"/>
                    <a:pt x="77" y="484"/>
                  </a:cubicBezTo>
                  <a:cubicBezTo>
                    <a:pt x="71" y="534"/>
                    <a:pt x="107" y="560"/>
                    <a:pt x="147" y="560"/>
                  </a:cubicBezTo>
                  <a:cubicBezTo>
                    <a:pt x="187" y="560"/>
                    <a:pt x="230" y="534"/>
                    <a:pt x="237" y="484"/>
                  </a:cubicBezTo>
                  <a:cubicBezTo>
                    <a:pt x="254" y="334"/>
                    <a:pt x="237" y="191"/>
                    <a:pt x="180" y="54"/>
                  </a:cubicBezTo>
                  <a:cubicBezTo>
                    <a:pt x="167" y="18"/>
                    <a:pt x="131" y="1"/>
                    <a:pt x="10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7" name="Google Shape;1900;p87">
              <a:extLst>
                <a:ext uri="{FF2B5EF4-FFF2-40B4-BE49-F238E27FC236}">
                  <a16:creationId xmlns:a16="http://schemas.microsoft.com/office/drawing/2014/main" id="{AF49EF8E-96DE-4DDF-8145-80B0D3299060}"/>
                </a:ext>
              </a:extLst>
            </p:cNvPr>
            <p:cNvSpPr/>
            <p:nvPr/>
          </p:nvSpPr>
          <p:spPr>
            <a:xfrm>
              <a:off x="1458791" y="2943073"/>
              <a:ext cx="12478" cy="21862"/>
            </a:xfrm>
            <a:custGeom>
              <a:avLst/>
              <a:gdLst/>
              <a:ahLst/>
              <a:cxnLst/>
              <a:rect l="l" t="t" r="r" b="b"/>
              <a:pathLst>
                <a:path w="238" h="417" extrusionOk="0">
                  <a:moveTo>
                    <a:pt x="100" y="0"/>
                  </a:moveTo>
                  <a:cubicBezTo>
                    <a:pt x="54" y="0"/>
                    <a:pt x="1" y="40"/>
                    <a:pt x="14" y="104"/>
                  </a:cubicBezTo>
                  <a:cubicBezTo>
                    <a:pt x="34" y="187"/>
                    <a:pt x="51" y="274"/>
                    <a:pt x="67" y="357"/>
                  </a:cubicBezTo>
                  <a:cubicBezTo>
                    <a:pt x="77" y="400"/>
                    <a:pt x="107" y="417"/>
                    <a:pt x="137" y="417"/>
                  </a:cubicBezTo>
                  <a:cubicBezTo>
                    <a:pt x="184" y="417"/>
                    <a:pt x="237" y="377"/>
                    <a:pt x="223" y="317"/>
                  </a:cubicBezTo>
                  <a:cubicBezTo>
                    <a:pt x="207" y="230"/>
                    <a:pt x="191" y="144"/>
                    <a:pt x="171" y="60"/>
                  </a:cubicBezTo>
                  <a:cubicBezTo>
                    <a:pt x="164" y="20"/>
                    <a:pt x="134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8" name="Google Shape;1901;p87">
              <a:extLst>
                <a:ext uri="{FF2B5EF4-FFF2-40B4-BE49-F238E27FC236}">
                  <a16:creationId xmlns:a16="http://schemas.microsoft.com/office/drawing/2014/main" id="{EA587024-FF5D-4B51-B351-BA0C3199ED21}"/>
                </a:ext>
              </a:extLst>
            </p:cNvPr>
            <p:cNvSpPr/>
            <p:nvPr/>
          </p:nvSpPr>
          <p:spPr>
            <a:xfrm>
              <a:off x="1253594" y="2957910"/>
              <a:ext cx="12478" cy="21705"/>
            </a:xfrm>
            <a:custGeom>
              <a:avLst/>
              <a:gdLst/>
              <a:ahLst/>
              <a:cxnLst/>
              <a:rect l="l" t="t" r="r" b="b"/>
              <a:pathLst>
                <a:path w="238" h="414" extrusionOk="0">
                  <a:moveTo>
                    <a:pt x="101" y="1"/>
                  </a:moveTo>
                  <a:cubicBezTo>
                    <a:pt x="51" y="1"/>
                    <a:pt x="1" y="41"/>
                    <a:pt x="14" y="101"/>
                  </a:cubicBezTo>
                  <a:cubicBezTo>
                    <a:pt x="31" y="187"/>
                    <a:pt x="51" y="270"/>
                    <a:pt x="67" y="356"/>
                  </a:cubicBezTo>
                  <a:cubicBezTo>
                    <a:pt x="77" y="396"/>
                    <a:pt x="107" y="413"/>
                    <a:pt x="140" y="413"/>
                  </a:cubicBezTo>
                  <a:cubicBezTo>
                    <a:pt x="187" y="413"/>
                    <a:pt x="237" y="373"/>
                    <a:pt x="224" y="313"/>
                  </a:cubicBezTo>
                  <a:cubicBezTo>
                    <a:pt x="207" y="230"/>
                    <a:pt x="187" y="144"/>
                    <a:pt x="171" y="57"/>
                  </a:cubicBezTo>
                  <a:cubicBezTo>
                    <a:pt x="160" y="17"/>
                    <a:pt x="131" y="1"/>
                    <a:pt x="10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199" name="Google Shape;1902;p87">
              <a:extLst>
                <a:ext uri="{FF2B5EF4-FFF2-40B4-BE49-F238E27FC236}">
                  <a16:creationId xmlns:a16="http://schemas.microsoft.com/office/drawing/2014/main" id="{7C4E7204-DBE9-4FE7-A4C4-6C374E3666D4}"/>
                </a:ext>
              </a:extLst>
            </p:cNvPr>
            <p:cNvSpPr/>
            <p:nvPr/>
          </p:nvSpPr>
          <p:spPr>
            <a:xfrm>
              <a:off x="1232833" y="2947110"/>
              <a:ext cx="10538" cy="16462"/>
            </a:xfrm>
            <a:custGeom>
              <a:avLst/>
              <a:gdLst/>
              <a:ahLst/>
              <a:cxnLst/>
              <a:rect l="l" t="t" r="r" b="b"/>
              <a:pathLst>
                <a:path w="201" h="314" extrusionOk="0">
                  <a:moveTo>
                    <a:pt x="100" y="0"/>
                  </a:moveTo>
                  <a:cubicBezTo>
                    <a:pt x="54" y="0"/>
                    <a:pt x="1" y="40"/>
                    <a:pt x="11" y="100"/>
                  </a:cubicBezTo>
                  <a:cubicBezTo>
                    <a:pt x="20" y="153"/>
                    <a:pt x="28" y="203"/>
                    <a:pt x="34" y="253"/>
                  </a:cubicBezTo>
                  <a:cubicBezTo>
                    <a:pt x="40" y="296"/>
                    <a:pt x="71" y="313"/>
                    <a:pt x="100" y="313"/>
                  </a:cubicBezTo>
                  <a:cubicBezTo>
                    <a:pt x="151" y="313"/>
                    <a:pt x="200" y="273"/>
                    <a:pt x="191" y="213"/>
                  </a:cubicBezTo>
                  <a:cubicBezTo>
                    <a:pt x="183" y="160"/>
                    <a:pt x="174" y="110"/>
                    <a:pt x="167" y="57"/>
                  </a:cubicBezTo>
                  <a:cubicBezTo>
                    <a:pt x="160" y="17"/>
                    <a:pt x="131" y="0"/>
                    <a:pt x="100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0" name="Google Shape;1903;p87">
              <a:extLst>
                <a:ext uri="{FF2B5EF4-FFF2-40B4-BE49-F238E27FC236}">
                  <a16:creationId xmlns:a16="http://schemas.microsoft.com/office/drawing/2014/main" id="{ECCFDC5A-CF26-424B-999F-BC251554FE22}"/>
                </a:ext>
              </a:extLst>
            </p:cNvPr>
            <p:cNvSpPr/>
            <p:nvPr/>
          </p:nvSpPr>
          <p:spPr>
            <a:xfrm>
              <a:off x="1467493" y="1275183"/>
              <a:ext cx="12635" cy="36332"/>
            </a:xfrm>
            <a:custGeom>
              <a:avLst/>
              <a:gdLst/>
              <a:ahLst/>
              <a:cxnLst/>
              <a:rect l="l" t="t" r="r" b="b"/>
              <a:pathLst>
                <a:path w="241" h="693" extrusionOk="0">
                  <a:moveTo>
                    <a:pt x="77" y="0"/>
                  </a:moveTo>
                  <a:cubicBezTo>
                    <a:pt x="38" y="0"/>
                    <a:pt x="1" y="24"/>
                    <a:pt x="8" y="77"/>
                  </a:cubicBezTo>
                  <a:cubicBezTo>
                    <a:pt x="31" y="257"/>
                    <a:pt x="51" y="437"/>
                    <a:pt x="74" y="616"/>
                  </a:cubicBezTo>
                  <a:cubicBezTo>
                    <a:pt x="81" y="667"/>
                    <a:pt x="125" y="693"/>
                    <a:pt x="165" y="693"/>
                  </a:cubicBezTo>
                  <a:cubicBezTo>
                    <a:pt x="204" y="693"/>
                    <a:pt x="240" y="667"/>
                    <a:pt x="234" y="616"/>
                  </a:cubicBezTo>
                  <a:cubicBezTo>
                    <a:pt x="214" y="437"/>
                    <a:pt x="191" y="257"/>
                    <a:pt x="171" y="77"/>
                  </a:cubicBezTo>
                  <a:cubicBezTo>
                    <a:pt x="165" y="24"/>
                    <a:pt x="121" y="0"/>
                    <a:pt x="77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1" name="Google Shape;1904;p87">
              <a:extLst>
                <a:ext uri="{FF2B5EF4-FFF2-40B4-BE49-F238E27FC236}">
                  <a16:creationId xmlns:a16="http://schemas.microsoft.com/office/drawing/2014/main" id="{17D67390-6E7A-4529-842B-C6F5E27CD844}"/>
                </a:ext>
              </a:extLst>
            </p:cNvPr>
            <p:cNvSpPr/>
            <p:nvPr/>
          </p:nvSpPr>
          <p:spPr>
            <a:xfrm>
              <a:off x="1493182" y="1288447"/>
              <a:ext cx="8598" cy="28468"/>
            </a:xfrm>
            <a:custGeom>
              <a:avLst/>
              <a:gdLst/>
              <a:ahLst/>
              <a:cxnLst/>
              <a:rect l="l" t="t" r="r" b="b"/>
              <a:pathLst>
                <a:path w="164" h="543" extrusionOk="0">
                  <a:moveTo>
                    <a:pt x="80" y="1"/>
                  </a:moveTo>
                  <a:cubicBezTo>
                    <a:pt x="40" y="1"/>
                    <a:pt x="0" y="27"/>
                    <a:pt x="0" y="80"/>
                  </a:cubicBezTo>
                  <a:lnTo>
                    <a:pt x="0" y="463"/>
                  </a:lnTo>
                  <a:cubicBezTo>
                    <a:pt x="0" y="517"/>
                    <a:pt x="40" y="543"/>
                    <a:pt x="80" y="543"/>
                  </a:cubicBezTo>
                  <a:cubicBezTo>
                    <a:pt x="123" y="543"/>
                    <a:pt x="163" y="517"/>
                    <a:pt x="163" y="463"/>
                  </a:cubicBezTo>
                  <a:lnTo>
                    <a:pt x="163" y="80"/>
                  </a:lnTo>
                  <a:cubicBezTo>
                    <a:pt x="163" y="27"/>
                    <a:pt x="120" y="1"/>
                    <a:pt x="80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2" name="Google Shape;1905;p87">
              <a:extLst>
                <a:ext uri="{FF2B5EF4-FFF2-40B4-BE49-F238E27FC236}">
                  <a16:creationId xmlns:a16="http://schemas.microsoft.com/office/drawing/2014/main" id="{53A0EA40-91F5-4E04-A86E-41EEB088C6AB}"/>
                </a:ext>
              </a:extLst>
            </p:cNvPr>
            <p:cNvSpPr/>
            <p:nvPr/>
          </p:nvSpPr>
          <p:spPr>
            <a:xfrm>
              <a:off x="1044046" y="1627802"/>
              <a:ext cx="8441" cy="21705"/>
            </a:xfrm>
            <a:custGeom>
              <a:avLst/>
              <a:gdLst/>
              <a:ahLst/>
              <a:cxnLst/>
              <a:rect l="l" t="t" r="r" b="b"/>
              <a:pathLst>
                <a:path w="161" h="414" extrusionOk="0">
                  <a:moveTo>
                    <a:pt x="81" y="1"/>
                  </a:moveTo>
                  <a:cubicBezTo>
                    <a:pt x="41" y="1"/>
                    <a:pt x="1" y="24"/>
                    <a:pt x="1" y="77"/>
                  </a:cubicBezTo>
                  <a:lnTo>
                    <a:pt x="1" y="334"/>
                  </a:lnTo>
                  <a:cubicBezTo>
                    <a:pt x="1" y="387"/>
                    <a:pt x="41" y="414"/>
                    <a:pt x="81" y="414"/>
                  </a:cubicBezTo>
                  <a:cubicBezTo>
                    <a:pt x="121" y="414"/>
                    <a:pt x="160" y="387"/>
                    <a:pt x="160" y="334"/>
                  </a:cubicBezTo>
                  <a:lnTo>
                    <a:pt x="160" y="77"/>
                  </a:lnTo>
                  <a:cubicBezTo>
                    <a:pt x="160" y="24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3" name="Google Shape;1906;p87">
              <a:extLst>
                <a:ext uri="{FF2B5EF4-FFF2-40B4-BE49-F238E27FC236}">
                  <a16:creationId xmlns:a16="http://schemas.microsoft.com/office/drawing/2014/main" id="{9C01DD87-B72A-4D6A-94A7-232F65E2E558}"/>
                </a:ext>
              </a:extLst>
            </p:cNvPr>
            <p:cNvSpPr/>
            <p:nvPr/>
          </p:nvSpPr>
          <p:spPr>
            <a:xfrm>
              <a:off x="1059407" y="1603581"/>
              <a:ext cx="13159" cy="29674"/>
            </a:xfrm>
            <a:custGeom>
              <a:avLst/>
              <a:gdLst/>
              <a:ahLst/>
              <a:cxnLst/>
              <a:rect l="l" t="t" r="r" b="b"/>
              <a:pathLst>
                <a:path w="251" h="566" extrusionOk="0">
                  <a:moveTo>
                    <a:pt x="101" y="0"/>
                  </a:moveTo>
                  <a:cubicBezTo>
                    <a:pt x="50" y="0"/>
                    <a:pt x="1" y="40"/>
                    <a:pt x="21" y="100"/>
                  </a:cubicBezTo>
                  <a:cubicBezTo>
                    <a:pt x="57" y="226"/>
                    <a:pt x="77" y="357"/>
                    <a:pt x="84" y="489"/>
                  </a:cubicBezTo>
                  <a:cubicBezTo>
                    <a:pt x="87" y="539"/>
                    <a:pt x="130" y="566"/>
                    <a:pt x="170" y="566"/>
                  </a:cubicBezTo>
                  <a:cubicBezTo>
                    <a:pt x="210" y="566"/>
                    <a:pt x="250" y="539"/>
                    <a:pt x="247" y="489"/>
                  </a:cubicBezTo>
                  <a:cubicBezTo>
                    <a:pt x="240" y="343"/>
                    <a:pt x="217" y="197"/>
                    <a:pt x="177" y="57"/>
                  </a:cubicBezTo>
                  <a:cubicBezTo>
                    <a:pt x="164" y="17"/>
                    <a:pt x="133" y="0"/>
                    <a:pt x="101" y="0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4" name="Google Shape;1907;p87">
              <a:extLst>
                <a:ext uri="{FF2B5EF4-FFF2-40B4-BE49-F238E27FC236}">
                  <a16:creationId xmlns:a16="http://schemas.microsoft.com/office/drawing/2014/main" id="{54460A89-D639-438C-A3CB-2B507BF9BD48}"/>
                </a:ext>
              </a:extLst>
            </p:cNvPr>
            <p:cNvSpPr/>
            <p:nvPr/>
          </p:nvSpPr>
          <p:spPr>
            <a:xfrm>
              <a:off x="829256" y="1338147"/>
              <a:ext cx="8598" cy="25375"/>
            </a:xfrm>
            <a:custGeom>
              <a:avLst/>
              <a:gdLst/>
              <a:ahLst/>
              <a:cxnLst/>
              <a:rect l="l" t="t" r="r" b="b"/>
              <a:pathLst>
                <a:path w="164" h="484" extrusionOk="0">
                  <a:moveTo>
                    <a:pt x="84" y="1"/>
                  </a:moveTo>
                  <a:cubicBezTo>
                    <a:pt x="41" y="1"/>
                    <a:pt x="1" y="25"/>
                    <a:pt x="1" y="77"/>
                  </a:cubicBezTo>
                  <a:lnTo>
                    <a:pt x="1" y="407"/>
                  </a:lnTo>
                  <a:cubicBezTo>
                    <a:pt x="1" y="460"/>
                    <a:pt x="41" y="484"/>
                    <a:pt x="84" y="484"/>
                  </a:cubicBezTo>
                  <a:cubicBezTo>
                    <a:pt x="124" y="484"/>
                    <a:pt x="164" y="460"/>
                    <a:pt x="164" y="407"/>
                  </a:cubicBezTo>
                  <a:lnTo>
                    <a:pt x="164" y="77"/>
                  </a:lnTo>
                  <a:cubicBezTo>
                    <a:pt x="164" y="25"/>
                    <a:pt x="124" y="1"/>
                    <a:pt x="84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5" name="Google Shape;1908;p87">
              <a:extLst>
                <a:ext uri="{FF2B5EF4-FFF2-40B4-BE49-F238E27FC236}">
                  <a16:creationId xmlns:a16="http://schemas.microsoft.com/office/drawing/2014/main" id="{AFBFD7AB-7381-4725-83CB-DACC8987E311}"/>
                </a:ext>
              </a:extLst>
            </p:cNvPr>
            <p:cNvSpPr/>
            <p:nvPr/>
          </p:nvSpPr>
          <p:spPr>
            <a:xfrm>
              <a:off x="843778" y="1345487"/>
              <a:ext cx="11534" cy="26947"/>
            </a:xfrm>
            <a:custGeom>
              <a:avLst/>
              <a:gdLst/>
              <a:ahLst/>
              <a:cxnLst/>
              <a:rect l="l" t="t" r="r" b="b"/>
              <a:pathLst>
                <a:path w="220" h="514" extrusionOk="0">
                  <a:moveTo>
                    <a:pt x="86" y="1"/>
                  </a:moveTo>
                  <a:cubicBezTo>
                    <a:pt x="53" y="1"/>
                    <a:pt x="27" y="20"/>
                    <a:pt x="20" y="60"/>
                  </a:cubicBezTo>
                  <a:cubicBezTo>
                    <a:pt x="0" y="197"/>
                    <a:pt x="3" y="324"/>
                    <a:pt x="43" y="457"/>
                  </a:cubicBezTo>
                  <a:cubicBezTo>
                    <a:pt x="56" y="497"/>
                    <a:pt x="90" y="513"/>
                    <a:pt x="120" y="513"/>
                  </a:cubicBezTo>
                  <a:cubicBezTo>
                    <a:pt x="170" y="513"/>
                    <a:pt x="220" y="473"/>
                    <a:pt x="200" y="413"/>
                  </a:cubicBezTo>
                  <a:cubicBezTo>
                    <a:pt x="170" y="310"/>
                    <a:pt x="160" y="211"/>
                    <a:pt x="176" y="104"/>
                  </a:cubicBezTo>
                  <a:cubicBezTo>
                    <a:pt x="186" y="44"/>
                    <a:pt x="133" y="1"/>
                    <a:pt x="86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6" name="Google Shape;1909;p87">
              <a:extLst>
                <a:ext uri="{FF2B5EF4-FFF2-40B4-BE49-F238E27FC236}">
                  <a16:creationId xmlns:a16="http://schemas.microsoft.com/office/drawing/2014/main" id="{D5F25244-665D-4758-A690-BB92DB6E8DD2}"/>
                </a:ext>
              </a:extLst>
            </p:cNvPr>
            <p:cNvSpPr/>
            <p:nvPr/>
          </p:nvSpPr>
          <p:spPr>
            <a:xfrm>
              <a:off x="948945" y="1320899"/>
              <a:ext cx="8598" cy="15780"/>
            </a:xfrm>
            <a:custGeom>
              <a:avLst/>
              <a:gdLst/>
              <a:ahLst/>
              <a:cxnLst/>
              <a:rect l="l" t="t" r="r" b="b"/>
              <a:pathLst>
                <a:path w="164" h="301" extrusionOk="0">
                  <a:moveTo>
                    <a:pt x="81" y="1"/>
                  </a:moveTo>
                  <a:cubicBezTo>
                    <a:pt x="41" y="1"/>
                    <a:pt x="1" y="27"/>
                    <a:pt x="1" y="77"/>
                  </a:cubicBezTo>
                  <a:lnTo>
                    <a:pt x="1" y="220"/>
                  </a:lnTo>
                  <a:cubicBezTo>
                    <a:pt x="1" y="274"/>
                    <a:pt x="41" y="300"/>
                    <a:pt x="81" y="300"/>
                  </a:cubicBezTo>
                  <a:cubicBezTo>
                    <a:pt x="121" y="300"/>
                    <a:pt x="164" y="274"/>
                    <a:pt x="164" y="220"/>
                  </a:cubicBezTo>
                  <a:lnTo>
                    <a:pt x="164" y="77"/>
                  </a:lnTo>
                  <a:cubicBezTo>
                    <a:pt x="164" y="27"/>
                    <a:pt x="121" y="1"/>
                    <a:pt x="81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7" name="Google Shape;1910;p87">
              <a:extLst>
                <a:ext uri="{FF2B5EF4-FFF2-40B4-BE49-F238E27FC236}">
                  <a16:creationId xmlns:a16="http://schemas.microsoft.com/office/drawing/2014/main" id="{2B21C99C-A697-451B-A0E8-DF0242C3E871}"/>
                </a:ext>
              </a:extLst>
            </p:cNvPr>
            <p:cNvSpPr/>
            <p:nvPr/>
          </p:nvSpPr>
          <p:spPr>
            <a:xfrm>
              <a:off x="963939" y="1328396"/>
              <a:ext cx="8650" cy="20132"/>
            </a:xfrm>
            <a:custGeom>
              <a:avLst/>
              <a:gdLst/>
              <a:ahLst/>
              <a:cxnLst/>
              <a:rect l="l" t="t" r="r" b="b"/>
              <a:pathLst>
                <a:path w="165" h="384" extrusionOk="0">
                  <a:moveTo>
                    <a:pt x="85" y="1"/>
                  </a:moveTo>
                  <a:cubicBezTo>
                    <a:pt x="45" y="1"/>
                    <a:pt x="1" y="27"/>
                    <a:pt x="1" y="77"/>
                  </a:cubicBezTo>
                  <a:lnTo>
                    <a:pt x="1" y="303"/>
                  </a:lnTo>
                  <a:cubicBezTo>
                    <a:pt x="1" y="357"/>
                    <a:pt x="45" y="383"/>
                    <a:pt x="85" y="383"/>
                  </a:cubicBezTo>
                  <a:cubicBezTo>
                    <a:pt x="124" y="383"/>
                    <a:pt x="164" y="357"/>
                    <a:pt x="164" y="303"/>
                  </a:cubicBezTo>
                  <a:lnTo>
                    <a:pt x="164" y="77"/>
                  </a:lnTo>
                  <a:cubicBezTo>
                    <a:pt x="164" y="27"/>
                    <a:pt x="124" y="1"/>
                    <a:pt x="85" y="1"/>
                  </a:cubicBezTo>
                  <a:close/>
                </a:path>
              </a:pathLst>
            </a:custGeom>
            <a:solidFill>
              <a:srgbClr val="FF864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8" name="Google Shape;1911;p87">
              <a:extLst>
                <a:ext uri="{FF2B5EF4-FFF2-40B4-BE49-F238E27FC236}">
                  <a16:creationId xmlns:a16="http://schemas.microsoft.com/office/drawing/2014/main" id="{78D3E7D5-01F6-46AF-8E22-881502EB3EC3}"/>
                </a:ext>
              </a:extLst>
            </p:cNvPr>
            <p:cNvSpPr/>
            <p:nvPr/>
          </p:nvSpPr>
          <p:spPr>
            <a:xfrm>
              <a:off x="1123262" y="2048523"/>
              <a:ext cx="101394" cy="41365"/>
            </a:xfrm>
            <a:custGeom>
              <a:avLst/>
              <a:gdLst/>
              <a:ahLst/>
              <a:cxnLst/>
              <a:rect l="l" t="t" r="r" b="b"/>
              <a:pathLst>
                <a:path w="1934" h="789" extrusionOk="0">
                  <a:moveTo>
                    <a:pt x="1934" y="0"/>
                  </a:moveTo>
                  <a:cubicBezTo>
                    <a:pt x="1575" y="34"/>
                    <a:pt x="1242" y="140"/>
                    <a:pt x="916" y="269"/>
                  </a:cubicBezTo>
                  <a:cubicBezTo>
                    <a:pt x="593" y="406"/>
                    <a:pt x="281" y="562"/>
                    <a:pt x="1" y="789"/>
                  </a:cubicBezTo>
                  <a:cubicBezTo>
                    <a:pt x="353" y="719"/>
                    <a:pt x="676" y="599"/>
                    <a:pt x="999" y="469"/>
                  </a:cubicBezTo>
                  <a:cubicBezTo>
                    <a:pt x="1319" y="336"/>
                    <a:pt x="1631" y="197"/>
                    <a:pt x="19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09" name="Google Shape;1912;p87">
              <a:extLst>
                <a:ext uri="{FF2B5EF4-FFF2-40B4-BE49-F238E27FC236}">
                  <a16:creationId xmlns:a16="http://schemas.microsoft.com/office/drawing/2014/main" id="{5BB937B8-87B4-43A5-B410-A2105020C2C9}"/>
                </a:ext>
              </a:extLst>
            </p:cNvPr>
            <p:cNvSpPr/>
            <p:nvPr/>
          </p:nvSpPr>
          <p:spPr>
            <a:xfrm>
              <a:off x="1923602" y="1499358"/>
              <a:ext cx="105483" cy="106846"/>
            </a:xfrm>
            <a:custGeom>
              <a:avLst/>
              <a:gdLst/>
              <a:ahLst/>
              <a:cxnLst/>
              <a:rect l="l" t="t" r="r" b="b"/>
              <a:pathLst>
                <a:path w="2012" h="2038" extrusionOk="0">
                  <a:moveTo>
                    <a:pt x="2011" y="1"/>
                  </a:moveTo>
                  <a:lnTo>
                    <a:pt x="1" y="724"/>
                  </a:lnTo>
                  <a:cubicBezTo>
                    <a:pt x="151" y="1226"/>
                    <a:pt x="523" y="1898"/>
                    <a:pt x="1469" y="2038"/>
                  </a:cubicBezTo>
                  <a:lnTo>
                    <a:pt x="2011" y="1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0" name="Google Shape;1913;p87">
              <a:extLst>
                <a:ext uri="{FF2B5EF4-FFF2-40B4-BE49-F238E27FC236}">
                  <a16:creationId xmlns:a16="http://schemas.microsoft.com/office/drawing/2014/main" id="{F4A2814C-1407-4D54-8555-01E2BE222CDA}"/>
                </a:ext>
              </a:extLst>
            </p:cNvPr>
            <p:cNvSpPr/>
            <p:nvPr/>
          </p:nvSpPr>
          <p:spPr>
            <a:xfrm rot="-544738">
              <a:off x="1222780" y="1443410"/>
              <a:ext cx="58177" cy="68652"/>
            </a:xfrm>
            <a:custGeom>
              <a:avLst/>
              <a:gdLst/>
              <a:ahLst/>
              <a:cxnLst/>
              <a:rect l="l" t="t" r="r" b="b"/>
              <a:pathLst>
                <a:path w="2327" h="2746" extrusionOk="0">
                  <a:moveTo>
                    <a:pt x="229" y="1"/>
                  </a:moveTo>
                  <a:cubicBezTo>
                    <a:pt x="73" y="480"/>
                    <a:pt x="1" y="983"/>
                    <a:pt x="35" y="1503"/>
                  </a:cubicBezTo>
                  <a:cubicBezTo>
                    <a:pt x="52" y="1762"/>
                    <a:pt x="103" y="2027"/>
                    <a:pt x="250" y="2295"/>
                  </a:cubicBezTo>
                  <a:cubicBezTo>
                    <a:pt x="321" y="2425"/>
                    <a:pt x="433" y="2557"/>
                    <a:pt x="589" y="2642"/>
                  </a:cubicBezTo>
                  <a:cubicBezTo>
                    <a:pt x="714" y="2715"/>
                    <a:pt x="856" y="2746"/>
                    <a:pt x="993" y="2746"/>
                  </a:cubicBezTo>
                  <a:cubicBezTo>
                    <a:pt x="1024" y="2746"/>
                    <a:pt x="1055" y="2744"/>
                    <a:pt x="1086" y="2741"/>
                  </a:cubicBezTo>
                  <a:cubicBezTo>
                    <a:pt x="1252" y="2727"/>
                    <a:pt x="1412" y="2659"/>
                    <a:pt x="1541" y="2568"/>
                  </a:cubicBezTo>
                  <a:cubicBezTo>
                    <a:pt x="1670" y="2473"/>
                    <a:pt x="1769" y="2360"/>
                    <a:pt x="1850" y="2245"/>
                  </a:cubicBezTo>
                  <a:cubicBezTo>
                    <a:pt x="2000" y="2007"/>
                    <a:pt x="2102" y="1759"/>
                    <a:pt x="2163" y="1511"/>
                  </a:cubicBezTo>
                  <a:cubicBezTo>
                    <a:pt x="2293" y="1010"/>
                    <a:pt x="2326" y="500"/>
                    <a:pt x="2269" y="1"/>
                  </a:cubicBezTo>
                  <a:lnTo>
                    <a:pt x="2269" y="1"/>
                  </a:lnTo>
                  <a:cubicBezTo>
                    <a:pt x="2122" y="480"/>
                    <a:pt x="1983" y="949"/>
                    <a:pt x="1800" y="1385"/>
                  </a:cubicBezTo>
                  <a:cubicBezTo>
                    <a:pt x="1704" y="1599"/>
                    <a:pt x="1602" y="1806"/>
                    <a:pt x="1469" y="1969"/>
                  </a:cubicBezTo>
                  <a:cubicBezTo>
                    <a:pt x="1341" y="2132"/>
                    <a:pt x="1191" y="2242"/>
                    <a:pt x="1038" y="2251"/>
                  </a:cubicBezTo>
                  <a:cubicBezTo>
                    <a:pt x="1020" y="2253"/>
                    <a:pt x="1002" y="2254"/>
                    <a:pt x="986" y="2254"/>
                  </a:cubicBezTo>
                  <a:cubicBezTo>
                    <a:pt x="846" y="2254"/>
                    <a:pt x="743" y="2190"/>
                    <a:pt x="644" y="2051"/>
                  </a:cubicBezTo>
                  <a:cubicBezTo>
                    <a:pt x="531" y="1895"/>
                    <a:pt x="470" y="1670"/>
                    <a:pt x="413" y="1446"/>
                  </a:cubicBezTo>
                  <a:cubicBezTo>
                    <a:pt x="314" y="990"/>
                    <a:pt x="273" y="500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  <p:sp>
          <p:nvSpPr>
            <p:cNvPr id="211" name="Google Shape;1914;p87">
              <a:extLst>
                <a:ext uri="{FF2B5EF4-FFF2-40B4-BE49-F238E27FC236}">
                  <a16:creationId xmlns:a16="http://schemas.microsoft.com/office/drawing/2014/main" id="{68A07F3A-15F9-45CF-8A78-D963D1EF3F4F}"/>
                </a:ext>
              </a:extLst>
            </p:cNvPr>
            <p:cNvSpPr/>
            <p:nvPr/>
          </p:nvSpPr>
          <p:spPr>
            <a:xfrm rot="-544738">
              <a:off x="1448521" y="1405944"/>
              <a:ext cx="76377" cy="79252"/>
            </a:xfrm>
            <a:custGeom>
              <a:avLst/>
              <a:gdLst/>
              <a:ahLst/>
              <a:cxnLst/>
              <a:rect l="l" t="t" r="r" b="b"/>
              <a:pathLst>
                <a:path w="3055" h="3170" extrusionOk="0">
                  <a:moveTo>
                    <a:pt x="2309" y="1"/>
                  </a:moveTo>
                  <a:lnTo>
                    <a:pt x="2309" y="1"/>
                  </a:lnTo>
                  <a:cubicBezTo>
                    <a:pt x="2466" y="582"/>
                    <a:pt x="2612" y="1167"/>
                    <a:pt x="2626" y="1728"/>
                  </a:cubicBezTo>
                  <a:cubicBezTo>
                    <a:pt x="2626" y="2000"/>
                    <a:pt x="2588" y="2275"/>
                    <a:pt x="2456" y="2438"/>
                  </a:cubicBezTo>
                  <a:cubicBezTo>
                    <a:pt x="2337" y="2601"/>
                    <a:pt x="2116" y="2677"/>
                    <a:pt x="1860" y="2677"/>
                  </a:cubicBezTo>
                  <a:lnTo>
                    <a:pt x="1819" y="2677"/>
                  </a:lnTo>
                  <a:cubicBezTo>
                    <a:pt x="1575" y="2677"/>
                    <a:pt x="1344" y="2615"/>
                    <a:pt x="1143" y="2490"/>
                  </a:cubicBezTo>
                  <a:cubicBezTo>
                    <a:pt x="929" y="2364"/>
                    <a:pt x="769" y="2140"/>
                    <a:pt x="627" y="1905"/>
                  </a:cubicBezTo>
                  <a:cubicBezTo>
                    <a:pt x="355" y="1422"/>
                    <a:pt x="205" y="841"/>
                    <a:pt x="90" y="249"/>
                  </a:cubicBezTo>
                  <a:lnTo>
                    <a:pt x="90" y="249"/>
                  </a:lnTo>
                  <a:cubicBezTo>
                    <a:pt x="1" y="847"/>
                    <a:pt x="38" y="1480"/>
                    <a:pt x="283" y="2074"/>
                  </a:cubicBezTo>
                  <a:cubicBezTo>
                    <a:pt x="405" y="2371"/>
                    <a:pt x="592" y="2663"/>
                    <a:pt x="878" y="2870"/>
                  </a:cubicBezTo>
                  <a:cubicBezTo>
                    <a:pt x="1163" y="3078"/>
                    <a:pt x="1521" y="3169"/>
                    <a:pt x="1860" y="3169"/>
                  </a:cubicBezTo>
                  <a:lnTo>
                    <a:pt x="1864" y="3169"/>
                  </a:lnTo>
                  <a:cubicBezTo>
                    <a:pt x="2034" y="3163"/>
                    <a:pt x="2211" y="3142"/>
                    <a:pt x="2384" y="3067"/>
                  </a:cubicBezTo>
                  <a:cubicBezTo>
                    <a:pt x="2561" y="2996"/>
                    <a:pt x="2728" y="2870"/>
                    <a:pt x="2836" y="2707"/>
                  </a:cubicBezTo>
                  <a:cubicBezTo>
                    <a:pt x="3047" y="2374"/>
                    <a:pt x="3054" y="2010"/>
                    <a:pt x="3010" y="1697"/>
                  </a:cubicBezTo>
                  <a:cubicBezTo>
                    <a:pt x="2914" y="1062"/>
                    <a:pt x="2649" y="504"/>
                    <a:pt x="2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40">
                <a:defRPr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88760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E57426-80EA-AE49-8F6F-12FE87A2C9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928" b="95129" l="3385" r="96308">
                        <a14:foregroundMark x1="37231" y1="34670" x2="37231" y2="34670"/>
                        <a14:foregroundMark x1="6442" y1="35483" x2="9077" y2="52149"/>
                        <a14:foregroundMark x1="9077" y1="52149" x2="4917" y2="62680"/>
                        <a14:foregroundMark x1="5172" y1="71896" x2="7538" y2="88825"/>
                        <a14:foregroundMark x1="7538" y1="88825" x2="14545" y2="87366"/>
                        <a14:foregroundMark x1="30191" y1="91635" x2="30308" y2="91691"/>
                        <a14:foregroundMark x1="30308" y1="91691" x2="34105" y2="90180"/>
                        <a14:foregroundMark x1="77540" y1="89394" x2="85468" y2="85648"/>
                        <a14:foregroundMark x1="90920" y1="87667" x2="97077" y2="93123"/>
                        <a14:foregroundMark x1="97077" y1="93123" x2="92615" y2="39685"/>
                        <a14:foregroundMark x1="92615" y1="39685" x2="89385" y2="27937"/>
                        <a14:foregroundMark x1="89385" y1="27937" x2="45175" y2="24535"/>
                        <a14:foregroundMark x1="22938" y1="24963" x2="8308" y2="26791"/>
                        <a14:foregroundMark x1="8308" y1="26791" x2="6372" y2="30918"/>
                        <a14:foregroundMark x1="5156" y1="92569" x2="7538" y2="94699"/>
                        <a14:foregroundMark x1="12769" y1="79513" x2="52923" y2="55874"/>
                        <a14:foregroundMark x1="52923" y1="55874" x2="70615" y2="26504"/>
                        <a14:foregroundMark x1="70615" y1="26504" x2="81692" y2="31805"/>
                        <a14:foregroundMark x1="81692" y1="31805" x2="81538" y2="32808"/>
                        <a14:foregroundMark x1="91538" y1="46991" x2="96308" y2="91404"/>
                        <a14:foregroundMark x1="55385" y1="83524" x2="62769" y2="83238"/>
                        <a14:foregroundMark x1="81077" y1="95129" x2="82308" y2="95129"/>
                        <a14:foregroundMark x1="22000" y1="26648" x2="26308" y2="26791"/>
                        <a14:foregroundMark x1="51846" y1="25215" x2="41077" y2="24928"/>
                        <a14:foregroundMark x1="41077" y1="24928" x2="27538" y2="26074"/>
                        <a14:foregroundMark x1="85538" y1="79083" x2="64923" y2="79226"/>
                        <a14:backgroundMark x1="1385" y1="29513" x2="3077" y2="90831"/>
                        <a14:backgroundMark x1="17846" y1="89255" x2="24000" y2="84957"/>
                        <a14:backgroundMark x1="16462" y1="85673" x2="18923" y2="88968"/>
                        <a14:backgroundMark x1="23231" y1="87106" x2="26000" y2="90831"/>
                        <a14:backgroundMark x1="26769" y1="91117" x2="26769" y2="91117"/>
                        <a14:backgroundMark x1="26308" y1="90115" x2="26769" y2="92264"/>
                        <a14:backgroundMark x1="2615" y1="91547" x2="2923" y2="92980"/>
                        <a14:backgroundMark x1="2923" y1="91404" x2="2923" y2="91404"/>
                        <a14:backgroundMark x1="2308" y1="90115" x2="3077" y2="92264"/>
                        <a14:backgroundMark x1="36000" y1="87106" x2="55293" y2="83663"/>
                        <a14:backgroundMark x1="36308" y1="88539" x2="37231" y2="91404"/>
                        <a14:backgroundMark x1="59231" y1="85673" x2="74769" y2="89685"/>
                        <a14:backgroundMark x1="58607" y1="85417" x2="60154" y2="87966"/>
                        <a14:backgroundMark x1="74923" y1="88968" x2="74923" y2="91977"/>
                        <a14:backgroundMark x1="87692" y1="86390" x2="88769" y2="93266"/>
                        <a14:backgroundMark x1="88000" y1="84670" x2="88462" y2="89398"/>
                        <a14:backgroundMark x1="95846" y1="93410" x2="95846" y2="93410"/>
                        <a14:backgroundMark x1="3692" y1="26791" x2="3846" y2="36819"/>
                      </a14:backgroundRemoval>
                    </a14:imgEffect>
                  </a14:imgLayer>
                </a14:imgProps>
              </a:ext>
            </a:extLst>
          </a:blip>
          <a:srcRect t="23990"/>
          <a:stretch/>
        </p:blipFill>
        <p:spPr>
          <a:xfrm flipH="1">
            <a:off x="1571485" y="784959"/>
            <a:ext cx="7110425" cy="6088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2B2755-0FB8-AE47-92EE-AACF355F609F}"/>
              </a:ext>
            </a:extLst>
          </p:cNvPr>
          <p:cNvSpPr txBox="1"/>
          <p:nvPr/>
        </p:nvSpPr>
        <p:spPr>
          <a:xfrm>
            <a:off x="2459549" y="1879393"/>
            <a:ext cx="5871560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en-US" sz="4267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Con đánh giá tiết học </a:t>
            </a:r>
          </a:p>
          <a:p>
            <a:pPr defTabSz="1219140">
              <a:defRPr/>
            </a:pPr>
            <a:r>
              <a:rPr lang="en-US" sz="4267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  <a:cs typeface="Tahoma" panose="020B0604030504040204" pitchFamily="34" charset="0"/>
              </a:rPr>
              <a:t>hôm nay như thế nào?</a:t>
            </a:r>
            <a:endParaRPr lang="en-US" sz="4267" b="1" dirty="0">
              <a:solidFill>
                <a:srgbClr val="C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971094-955D-DF48-BDFF-1D88C4016CA2}"/>
              </a:ext>
            </a:extLst>
          </p:cNvPr>
          <p:cNvGrpSpPr/>
          <p:nvPr/>
        </p:nvGrpSpPr>
        <p:grpSpPr>
          <a:xfrm>
            <a:off x="2609418" y="3767219"/>
            <a:ext cx="2177409" cy="1037733"/>
            <a:chOff x="5895389" y="925683"/>
            <a:chExt cx="1562126" cy="738364"/>
          </a:xfrm>
        </p:grpSpPr>
        <p:pic>
          <p:nvPicPr>
            <p:cNvPr id="1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1B0A18AD-046F-4B4E-8848-75A863F62E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65599C60-74D6-A149-A284-B40834D61A5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4539A74A-BDC6-4720-A3FF-F9B20765F1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7" y="2903646"/>
            <a:ext cx="2189236" cy="3634289"/>
          </a:xfrm>
          <a:prstGeom prst="rect">
            <a:avLst/>
          </a:prstGeom>
        </p:spPr>
      </p:pic>
      <p:grpSp>
        <p:nvGrpSpPr>
          <p:cNvPr id="2" name="Google Shape;1449;p59">
            <a:extLst>
              <a:ext uri="{FF2B5EF4-FFF2-40B4-BE49-F238E27FC236}">
                <a16:creationId xmlns:a16="http://schemas.microsoft.com/office/drawing/2014/main" id="{19128C57-BEED-0175-F62C-D7FBB8E61645}"/>
              </a:ext>
            </a:extLst>
          </p:cNvPr>
          <p:cNvGrpSpPr/>
          <p:nvPr/>
        </p:nvGrpSpPr>
        <p:grpSpPr>
          <a:xfrm>
            <a:off x="9719795" y="1805100"/>
            <a:ext cx="2241495" cy="2908129"/>
            <a:chOff x="6770207" y="2115326"/>
            <a:chExt cx="1681121" cy="2181097"/>
          </a:xfrm>
        </p:grpSpPr>
        <p:sp>
          <p:nvSpPr>
            <p:cNvPr id="3" name="Google Shape;1450;p59">
              <a:extLst>
                <a:ext uri="{FF2B5EF4-FFF2-40B4-BE49-F238E27FC236}">
                  <a16:creationId xmlns:a16="http://schemas.microsoft.com/office/drawing/2014/main" id="{0D618643-CD3D-A422-950B-94601D542551}"/>
                </a:ext>
              </a:extLst>
            </p:cNvPr>
            <p:cNvSpPr/>
            <p:nvPr/>
          </p:nvSpPr>
          <p:spPr>
            <a:xfrm>
              <a:off x="8176042" y="2806261"/>
              <a:ext cx="80988" cy="101585"/>
            </a:xfrm>
            <a:custGeom>
              <a:avLst/>
              <a:gdLst/>
              <a:ahLst/>
              <a:cxnLst/>
              <a:rect l="l" t="t" r="r" b="b"/>
              <a:pathLst>
                <a:path w="3537" h="4437" extrusionOk="0">
                  <a:moveTo>
                    <a:pt x="0" y="1360"/>
                  </a:moveTo>
                  <a:cubicBezTo>
                    <a:pt x="84" y="1235"/>
                    <a:pt x="188" y="1068"/>
                    <a:pt x="272" y="942"/>
                  </a:cubicBezTo>
                  <a:cubicBezTo>
                    <a:pt x="481" y="544"/>
                    <a:pt x="691" y="189"/>
                    <a:pt x="1193" y="126"/>
                  </a:cubicBezTo>
                  <a:cubicBezTo>
                    <a:pt x="1737" y="105"/>
                    <a:pt x="2344" y="0"/>
                    <a:pt x="2783" y="461"/>
                  </a:cubicBezTo>
                  <a:cubicBezTo>
                    <a:pt x="2908" y="607"/>
                    <a:pt x="3013" y="775"/>
                    <a:pt x="3097" y="942"/>
                  </a:cubicBezTo>
                  <a:cubicBezTo>
                    <a:pt x="3180" y="1151"/>
                    <a:pt x="3139" y="1402"/>
                    <a:pt x="3222" y="1612"/>
                  </a:cubicBezTo>
                  <a:cubicBezTo>
                    <a:pt x="3536" y="2386"/>
                    <a:pt x="3222" y="2972"/>
                    <a:pt x="2762" y="3537"/>
                  </a:cubicBezTo>
                  <a:cubicBezTo>
                    <a:pt x="2469" y="3850"/>
                    <a:pt x="2092" y="4081"/>
                    <a:pt x="1674" y="4436"/>
                  </a:cubicBezTo>
                  <a:lnTo>
                    <a:pt x="1758" y="4436"/>
                  </a:lnTo>
                  <a:cubicBezTo>
                    <a:pt x="1737" y="4436"/>
                    <a:pt x="1716" y="4415"/>
                    <a:pt x="1674" y="4394"/>
                  </a:cubicBezTo>
                  <a:cubicBezTo>
                    <a:pt x="1151" y="3390"/>
                    <a:pt x="607" y="2428"/>
                    <a:pt x="0" y="136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" name="Google Shape;1451;p59">
              <a:extLst>
                <a:ext uri="{FF2B5EF4-FFF2-40B4-BE49-F238E27FC236}">
                  <a16:creationId xmlns:a16="http://schemas.microsoft.com/office/drawing/2014/main" id="{85D5BD9A-E359-EF13-2643-5456538CF5F5}"/>
                </a:ext>
              </a:extLst>
            </p:cNvPr>
            <p:cNvSpPr/>
            <p:nvPr/>
          </p:nvSpPr>
          <p:spPr>
            <a:xfrm>
              <a:off x="7299403" y="2891166"/>
              <a:ext cx="49848" cy="86245"/>
            </a:xfrm>
            <a:custGeom>
              <a:avLst/>
              <a:gdLst/>
              <a:ahLst/>
              <a:cxnLst/>
              <a:rect l="l" t="t" r="r" b="b"/>
              <a:pathLst>
                <a:path w="2177" h="3767" extrusionOk="0">
                  <a:moveTo>
                    <a:pt x="1047" y="0"/>
                  </a:moveTo>
                  <a:cubicBezTo>
                    <a:pt x="1215" y="21"/>
                    <a:pt x="1445" y="0"/>
                    <a:pt x="1570" y="84"/>
                  </a:cubicBezTo>
                  <a:cubicBezTo>
                    <a:pt x="1926" y="398"/>
                    <a:pt x="2177" y="753"/>
                    <a:pt x="2031" y="1297"/>
                  </a:cubicBezTo>
                  <a:cubicBezTo>
                    <a:pt x="1884" y="1779"/>
                    <a:pt x="1926" y="2260"/>
                    <a:pt x="1863" y="2762"/>
                  </a:cubicBezTo>
                  <a:cubicBezTo>
                    <a:pt x="1842" y="3076"/>
                    <a:pt x="1842" y="3411"/>
                    <a:pt x="1842" y="3766"/>
                  </a:cubicBezTo>
                  <a:cubicBezTo>
                    <a:pt x="671" y="2846"/>
                    <a:pt x="1" y="2113"/>
                    <a:pt x="10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1452;p59">
              <a:extLst>
                <a:ext uri="{FF2B5EF4-FFF2-40B4-BE49-F238E27FC236}">
                  <a16:creationId xmlns:a16="http://schemas.microsoft.com/office/drawing/2014/main" id="{9AE1BF67-A4C8-03F6-38A5-146D27358EA1}"/>
                </a:ext>
              </a:extLst>
            </p:cNvPr>
            <p:cNvSpPr/>
            <p:nvPr/>
          </p:nvSpPr>
          <p:spPr>
            <a:xfrm>
              <a:off x="8279397" y="2274459"/>
              <a:ext cx="118333" cy="61018"/>
            </a:xfrm>
            <a:custGeom>
              <a:avLst/>
              <a:gdLst/>
              <a:ahLst/>
              <a:cxnLst/>
              <a:rect l="l" t="t" r="r" b="b"/>
              <a:pathLst>
                <a:path w="5399" h="2784" extrusionOk="0">
                  <a:moveTo>
                    <a:pt x="272" y="2784"/>
                  </a:moveTo>
                  <a:cubicBezTo>
                    <a:pt x="209" y="2721"/>
                    <a:pt x="105" y="2700"/>
                    <a:pt x="63" y="2616"/>
                  </a:cubicBezTo>
                  <a:cubicBezTo>
                    <a:pt x="42" y="2553"/>
                    <a:pt x="0" y="2407"/>
                    <a:pt x="63" y="2365"/>
                  </a:cubicBezTo>
                  <a:cubicBezTo>
                    <a:pt x="356" y="1926"/>
                    <a:pt x="733" y="1549"/>
                    <a:pt x="1235" y="1340"/>
                  </a:cubicBezTo>
                  <a:cubicBezTo>
                    <a:pt x="2239" y="942"/>
                    <a:pt x="3202" y="524"/>
                    <a:pt x="4164" y="168"/>
                  </a:cubicBezTo>
                  <a:cubicBezTo>
                    <a:pt x="4394" y="63"/>
                    <a:pt x="4666" y="43"/>
                    <a:pt x="4917" y="1"/>
                  </a:cubicBezTo>
                  <a:cubicBezTo>
                    <a:pt x="5127" y="1"/>
                    <a:pt x="5294" y="147"/>
                    <a:pt x="5336" y="356"/>
                  </a:cubicBezTo>
                  <a:cubicBezTo>
                    <a:pt x="5399" y="587"/>
                    <a:pt x="5294" y="733"/>
                    <a:pt x="5127" y="879"/>
                  </a:cubicBezTo>
                  <a:cubicBezTo>
                    <a:pt x="5085" y="921"/>
                    <a:pt x="5022" y="942"/>
                    <a:pt x="4980" y="984"/>
                  </a:cubicBezTo>
                  <a:cubicBezTo>
                    <a:pt x="3453" y="1549"/>
                    <a:pt x="1967" y="2156"/>
                    <a:pt x="461" y="2721"/>
                  </a:cubicBezTo>
                  <a:cubicBezTo>
                    <a:pt x="419" y="2784"/>
                    <a:pt x="377" y="2784"/>
                    <a:pt x="272" y="278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Google Shape;1453;p59">
              <a:extLst>
                <a:ext uri="{FF2B5EF4-FFF2-40B4-BE49-F238E27FC236}">
                  <a16:creationId xmlns:a16="http://schemas.microsoft.com/office/drawing/2014/main" id="{07DA86C7-3E0A-6475-D9F3-AEFC37BF6C42}"/>
                </a:ext>
              </a:extLst>
            </p:cNvPr>
            <p:cNvSpPr/>
            <p:nvPr/>
          </p:nvSpPr>
          <p:spPr>
            <a:xfrm>
              <a:off x="8005589" y="2115326"/>
              <a:ext cx="28471" cy="128415"/>
            </a:xfrm>
            <a:custGeom>
              <a:avLst/>
              <a:gdLst/>
              <a:ahLst/>
              <a:cxnLst/>
              <a:rect l="l" t="t" r="r" b="b"/>
              <a:pathLst>
                <a:path w="1299" h="5859" extrusionOk="0">
                  <a:moveTo>
                    <a:pt x="1235" y="5733"/>
                  </a:moveTo>
                  <a:cubicBezTo>
                    <a:pt x="838" y="5859"/>
                    <a:pt x="566" y="5754"/>
                    <a:pt x="357" y="5482"/>
                  </a:cubicBezTo>
                  <a:cubicBezTo>
                    <a:pt x="147" y="5231"/>
                    <a:pt x="1" y="4938"/>
                    <a:pt x="1" y="4582"/>
                  </a:cubicBezTo>
                  <a:cubicBezTo>
                    <a:pt x="1" y="3285"/>
                    <a:pt x="22" y="1988"/>
                    <a:pt x="43" y="691"/>
                  </a:cubicBezTo>
                  <a:cubicBezTo>
                    <a:pt x="43" y="523"/>
                    <a:pt x="126" y="314"/>
                    <a:pt x="210" y="147"/>
                  </a:cubicBezTo>
                  <a:cubicBezTo>
                    <a:pt x="231" y="63"/>
                    <a:pt x="357" y="0"/>
                    <a:pt x="440" y="21"/>
                  </a:cubicBezTo>
                  <a:cubicBezTo>
                    <a:pt x="545" y="42"/>
                    <a:pt x="733" y="105"/>
                    <a:pt x="754" y="168"/>
                  </a:cubicBezTo>
                  <a:cubicBezTo>
                    <a:pt x="838" y="398"/>
                    <a:pt x="921" y="628"/>
                    <a:pt x="921" y="858"/>
                  </a:cubicBezTo>
                  <a:lnTo>
                    <a:pt x="984" y="3055"/>
                  </a:lnTo>
                  <a:cubicBezTo>
                    <a:pt x="1026" y="3829"/>
                    <a:pt x="921" y="4645"/>
                    <a:pt x="1256" y="5398"/>
                  </a:cubicBezTo>
                  <a:cubicBezTo>
                    <a:pt x="1298" y="5461"/>
                    <a:pt x="1256" y="5566"/>
                    <a:pt x="1235" y="57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" name="Google Shape;1454;p59">
              <a:extLst>
                <a:ext uri="{FF2B5EF4-FFF2-40B4-BE49-F238E27FC236}">
                  <a16:creationId xmlns:a16="http://schemas.microsoft.com/office/drawing/2014/main" id="{DCDB5916-909A-65B4-278C-330AEA9E7ECE}"/>
                </a:ext>
              </a:extLst>
            </p:cNvPr>
            <p:cNvSpPr/>
            <p:nvPr/>
          </p:nvSpPr>
          <p:spPr>
            <a:xfrm>
              <a:off x="7799686" y="2138253"/>
              <a:ext cx="50914" cy="105029"/>
            </a:xfrm>
            <a:custGeom>
              <a:avLst/>
              <a:gdLst/>
              <a:ahLst/>
              <a:cxnLst/>
              <a:rect l="l" t="t" r="r" b="b"/>
              <a:pathLst>
                <a:path w="2323" h="4792" extrusionOk="0">
                  <a:moveTo>
                    <a:pt x="2323" y="4311"/>
                  </a:moveTo>
                  <a:cubicBezTo>
                    <a:pt x="2323" y="4645"/>
                    <a:pt x="2155" y="4792"/>
                    <a:pt x="1946" y="4792"/>
                  </a:cubicBezTo>
                  <a:cubicBezTo>
                    <a:pt x="1653" y="4750"/>
                    <a:pt x="1444" y="4624"/>
                    <a:pt x="1318" y="4373"/>
                  </a:cubicBezTo>
                  <a:cubicBezTo>
                    <a:pt x="1046" y="3788"/>
                    <a:pt x="732" y="3244"/>
                    <a:pt x="544" y="2637"/>
                  </a:cubicBezTo>
                  <a:cubicBezTo>
                    <a:pt x="335" y="1988"/>
                    <a:pt x="209" y="1277"/>
                    <a:pt x="84" y="607"/>
                  </a:cubicBezTo>
                  <a:cubicBezTo>
                    <a:pt x="0" y="231"/>
                    <a:pt x="293" y="0"/>
                    <a:pt x="607" y="147"/>
                  </a:cubicBezTo>
                  <a:cubicBezTo>
                    <a:pt x="795" y="231"/>
                    <a:pt x="963" y="419"/>
                    <a:pt x="1109" y="565"/>
                  </a:cubicBezTo>
                  <a:cubicBezTo>
                    <a:pt x="1214" y="712"/>
                    <a:pt x="1235" y="879"/>
                    <a:pt x="1256" y="1047"/>
                  </a:cubicBezTo>
                  <a:cubicBezTo>
                    <a:pt x="1423" y="2009"/>
                    <a:pt x="1737" y="2909"/>
                    <a:pt x="2155" y="3767"/>
                  </a:cubicBezTo>
                  <a:cubicBezTo>
                    <a:pt x="2260" y="3976"/>
                    <a:pt x="2281" y="4206"/>
                    <a:pt x="2323" y="431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455;p59">
              <a:extLst>
                <a:ext uri="{FF2B5EF4-FFF2-40B4-BE49-F238E27FC236}">
                  <a16:creationId xmlns:a16="http://schemas.microsoft.com/office/drawing/2014/main" id="{7279A4CA-E7BA-5F27-C7C2-34C32C10FC41}"/>
                </a:ext>
              </a:extLst>
            </p:cNvPr>
            <p:cNvSpPr/>
            <p:nvPr/>
          </p:nvSpPr>
          <p:spPr>
            <a:xfrm>
              <a:off x="8155097" y="2205676"/>
              <a:ext cx="66520" cy="68339"/>
            </a:xfrm>
            <a:custGeom>
              <a:avLst/>
              <a:gdLst/>
              <a:ahLst/>
              <a:cxnLst/>
              <a:rect l="l" t="t" r="r" b="b"/>
              <a:pathLst>
                <a:path w="3035" h="3118" extrusionOk="0">
                  <a:moveTo>
                    <a:pt x="3014" y="670"/>
                  </a:moveTo>
                  <a:cubicBezTo>
                    <a:pt x="3014" y="942"/>
                    <a:pt x="2909" y="1109"/>
                    <a:pt x="2700" y="1297"/>
                  </a:cubicBezTo>
                  <a:cubicBezTo>
                    <a:pt x="2093" y="1841"/>
                    <a:pt x="1424" y="2302"/>
                    <a:pt x="901" y="2909"/>
                  </a:cubicBezTo>
                  <a:cubicBezTo>
                    <a:pt x="754" y="3076"/>
                    <a:pt x="545" y="3118"/>
                    <a:pt x="378" y="3034"/>
                  </a:cubicBezTo>
                  <a:cubicBezTo>
                    <a:pt x="168" y="2971"/>
                    <a:pt x="1" y="2720"/>
                    <a:pt x="22" y="2490"/>
                  </a:cubicBezTo>
                  <a:cubicBezTo>
                    <a:pt x="64" y="2051"/>
                    <a:pt x="336" y="1820"/>
                    <a:pt x="691" y="1569"/>
                  </a:cubicBezTo>
                  <a:cubicBezTo>
                    <a:pt x="1131" y="1256"/>
                    <a:pt x="1570" y="921"/>
                    <a:pt x="2010" y="565"/>
                  </a:cubicBezTo>
                  <a:cubicBezTo>
                    <a:pt x="2156" y="460"/>
                    <a:pt x="2219" y="293"/>
                    <a:pt x="2365" y="188"/>
                  </a:cubicBezTo>
                  <a:cubicBezTo>
                    <a:pt x="2428" y="105"/>
                    <a:pt x="2616" y="0"/>
                    <a:pt x="2700" y="63"/>
                  </a:cubicBezTo>
                  <a:cubicBezTo>
                    <a:pt x="2826" y="105"/>
                    <a:pt x="2930" y="272"/>
                    <a:pt x="3014" y="398"/>
                  </a:cubicBezTo>
                  <a:cubicBezTo>
                    <a:pt x="3035" y="502"/>
                    <a:pt x="3014" y="607"/>
                    <a:pt x="3014" y="6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3" name="Google Shape;1456;p59">
              <a:extLst>
                <a:ext uri="{FF2B5EF4-FFF2-40B4-BE49-F238E27FC236}">
                  <a16:creationId xmlns:a16="http://schemas.microsoft.com/office/drawing/2014/main" id="{B53F1FE8-FE73-938E-5279-F16551430C6C}"/>
                </a:ext>
              </a:extLst>
            </p:cNvPr>
            <p:cNvSpPr/>
            <p:nvPr/>
          </p:nvSpPr>
          <p:spPr>
            <a:xfrm>
              <a:off x="7366748" y="2733050"/>
              <a:ext cx="846125" cy="555280"/>
            </a:xfrm>
            <a:custGeom>
              <a:avLst/>
              <a:gdLst/>
              <a:ahLst/>
              <a:cxnLst/>
              <a:rect l="l" t="t" r="r" b="b"/>
              <a:pathLst>
                <a:path w="38605" h="25335" extrusionOk="0">
                  <a:moveTo>
                    <a:pt x="20091" y="1"/>
                  </a:moveTo>
                  <a:cubicBezTo>
                    <a:pt x="19931" y="1"/>
                    <a:pt x="19766" y="44"/>
                    <a:pt x="19606" y="107"/>
                  </a:cubicBezTo>
                  <a:cubicBezTo>
                    <a:pt x="19396" y="191"/>
                    <a:pt x="19166" y="337"/>
                    <a:pt x="19041" y="525"/>
                  </a:cubicBezTo>
                  <a:cubicBezTo>
                    <a:pt x="18643" y="1007"/>
                    <a:pt x="18288" y="1530"/>
                    <a:pt x="17890" y="2011"/>
                  </a:cubicBezTo>
                  <a:cubicBezTo>
                    <a:pt x="17677" y="2285"/>
                    <a:pt x="17463" y="2426"/>
                    <a:pt x="17202" y="2426"/>
                  </a:cubicBezTo>
                  <a:cubicBezTo>
                    <a:pt x="17104" y="2426"/>
                    <a:pt x="16999" y="2407"/>
                    <a:pt x="16886" y="2367"/>
                  </a:cubicBezTo>
                  <a:cubicBezTo>
                    <a:pt x="16383" y="2157"/>
                    <a:pt x="15965" y="1844"/>
                    <a:pt x="15735" y="1258"/>
                  </a:cubicBezTo>
                  <a:cubicBezTo>
                    <a:pt x="15484" y="1248"/>
                    <a:pt x="15257" y="1218"/>
                    <a:pt x="15044" y="1218"/>
                  </a:cubicBezTo>
                  <a:cubicBezTo>
                    <a:pt x="14815" y="1218"/>
                    <a:pt x="14602" y="1253"/>
                    <a:pt x="14396" y="1383"/>
                  </a:cubicBezTo>
                  <a:cubicBezTo>
                    <a:pt x="13998" y="1655"/>
                    <a:pt x="13580" y="1885"/>
                    <a:pt x="13370" y="2304"/>
                  </a:cubicBezTo>
                  <a:cubicBezTo>
                    <a:pt x="13119" y="2911"/>
                    <a:pt x="12534" y="3141"/>
                    <a:pt x="12073" y="3455"/>
                  </a:cubicBezTo>
                  <a:cubicBezTo>
                    <a:pt x="11926" y="3562"/>
                    <a:pt x="11761" y="3615"/>
                    <a:pt x="11595" y="3615"/>
                  </a:cubicBezTo>
                  <a:cubicBezTo>
                    <a:pt x="11406" y="3615"/>
                    <a:pt x="11215" y="3547"/>
                    <a:pt x="11048" y="3413"/>
                  </a:cubicBezTo>
                  <a:cubicBezTo>
                    <a:pt x="10629" y="3057"/>
                    <a:pt x="10232" y="2722"/>
                    <a:pt x="10295" y="2095"/>
                  </a:cubicBezTo>
                  <a:cubicBezTo>
                    <a:pt x="10316" y="1948"/>
                    <a:pt x="10295" y="1760"/>
                    <a:pt x="10232" y="1592"/>
                  </a:cubicBezTo>
                  <a:cubicBezTo>
                    <a:pt x="10099" y="1208"/>
                    <a:pt x="9893" y="1002"/>
                    <a:pt x="9592" y="1002"/>
                  </a:cubicBezTo>
                  <a:cubicBezTo>
                    <a:pt x="9467" y="1002"/>
                    <a:pt x="9325" y="1037"/>
                    <a:pt x="9165" y="1111"/>
                  </a:cubicBezTo>
                  <a:cubicBezTo>
                    <a:pt x="8851" y="1237"/>
                    <a:pt x="8579" y="1425"/>
                    <a:pt x="8307" y="1572"/>
                  </a:cubicBezTo>
                  <a:cubicBezTo>
                    <a:pt x="8035" y="1739"/>
                    <a:pt x="7805" y="1927"/>
                    <a:pt x="7575" y="2095"/>
                  </a:cubicBezTo>
                  <a:cubicBezTo>
                    <a:pt x="7219" y="2367"/>
                    <a:pt x="6842" y="2388"/>
                    <a:pt x="6445" y="2388"/>
                  </a:cubicBezTo>
                  <a:cubicBezTo>
                    <a:pt x="6005" y="2388"/>
                    <a:pt x="5691" y="2241"/>
                    <a:pt x="5482" y="1844"/>
                  </a:cubicBezTo>
                  <a:cubicBezTo>
                    <a:pt x="5273" y="1425"/>
                    <a:pt x="5064" y="1028"/>
                    <a:pt x="4855" y="588"/>
                  </a:cubicBezTo>
                  <a:cubicBezTo>
                    <a:pt x="4766" y="544"/>
                    <a:pt x="4686" y="525"/>
                    <a:pt x="4612" y="525"/>
                  </a:cubicBezTo>
                  <a:cubicBezTo>
                    <a:pt x="4370" y="525"/>
                    <a:pt x="4194" y="726"/>
                    <a:pt x="4018" y="902"/>
                  </a:cubicBezTo>
                  <a:cubicBezTo>
                    <a:pt x="2867" y="2074"/>
                    <a:pt x="1967" y="3413"/>
                    <a:pt x="1235" y="4877"/>
                  </a:cubicBezTo>
                  <a:cubicBezTo>
                    <a:pt x="837" y="5694"/>
                    <a:pt x="502" y="6489"/>
                    <a:pt x="419" y="7409"/>
                  </a:cubicBezTo>
                  <a:cubicBezTo>
                    <a:pt x="314" y="8351"/>
                    <a:pt x="168" y="9313"/>
                    <a:pt x="105" y="10255"/>
                  </a:cubicBezTo>
                  <a:cubicBezTo>
                    <a:pt x="0" y="12033"/>
                    <a:pt x="377" y="13770"/>
                    <a:pt x="879" y="15444"/>
                  </a:cubicBezTo>
                  <a:cubicBezTo>
                    <a:pt x="942" y="15758"/>
                    <a:pt x="1109" y="16072"/>
                    <a:pt x="1256" y="16344"/>
                  </a:cubicBezTo>
                  <a:cubicBezTo>
                    <a:pt x="1862" y="17348"/>
                    <a:pt x="2469" y="18352"/>
                    <a:pt x="3097" y="19315"/>
                  </a:cubicBezTo>
                  <a:cubicBezTo>
                    <a:pt x="3662" y="20173"/>
                    <a:pt x="4331" y="20968"/>
                    <a:pt x="5085" y="21658"/>
                  </a:cubicBezTo>
                  <a:cubicBezTo>
                    <a:pt x="5608" y="22139"/>
                    <a:pt x="6235" y="22411"/>
                    <a:pt x="6863" y="22746"/>
                  </a:cubicBezTo>
                  <a:cubicBezTo>
                    <a:pt x="7805" y="23227"/>
                    <a:pt x="8851" y="23500"/>
                    <a:pt x="9625" y="24253"/>
                  </a:cubicBezTo>
                  <a:cubicBezTo>
                    <a:pt x="9709" y="24336"/>
                    <a:pt x="9876" y="24378"/>
                    <a:pt x="10002" y="24420"/>
                  </a:cubicBezTo>
                  <a:cubicBezTo>
                    <a:pt x="10881" y="24671"/>
                    <a:pt x="11759" y="24964"/>
                    <a:pt x="12701" y="25111"/>
                  </a:cubicBezTo>
                  <a:cubicBezTo>
                    <a:pt x="13674" y="25273"/>
                    <a:pt x="14647" y="25334"/>
                    <a:pt x="15621" y="25334"/>
                  </a:cubicBezTo>
                  <a:cubicBezTo>
                    <a:pt x="15903" y="25334"/>
                    <a:pt x="16185" y="25329"/>
                    <a:pt x="16467" y="25320"/>
                  </a:cubicBezTo>
                  <a:cubicBezTo>
                    <a:pt x="18036" y="25299"/>
                    <a:pt x="19564" y="25152"/>
                    <a:pt x="21070" y="24650"/>
                  </a:cubicBezTo>
                  <a:cubicBezTo>
                    <a:pt x="21907" y="24357"/>
                    <a:pt x="22765" y="24127"/>
                    <a:pt x="23623" y="23855"/>
                  </a:cubicBezTo>
                  <a:cubicBezTo>
                    <a:pt x="26050" y="23165"/>
                    <a:pt x="28394" y="22244"/>
                    <a:pt x="30549" y="20968"/>
                  </a:cubicBezTo>
                  <a:cubicBezTo>
                    <a:pt x="31281" y="20507"/>
                    <a:pt x="32097" y="20173"/>
                    <a:pt x="32850" y="19775"/>
                  </a:cubicBezTo>
                  <a:cubicBezTo>
                    <a:pt x="33269" y="19566"/>
                    <a:pt x="33666" y="19315"/>
                    <a:pt x="34064" y="19085"/>
                  </a:cubicBezTo>
                  <a:cubicBezTo>
                    <a:pt x="35403" y="18269"/>
                    <a:pt x="36470" y="17076"/>
                    <a:pt x="37558" y="16009"/>
                  </a:cubicBezTo>
                  <a:cubicBezTo>
                    <a:pt x="38270" y="15339"/>
                    <a:pt x="38604" y="14502"/>
                    <a:pt x="38583" y="13540"/>
                  </a:cubicBezTo>
                  <a:cubicBezTo>
                    <a:pt x="38562" y="13226"/>
                    <a:pt x="38562" y="12849"/>
                    <a:pt x="38562" y="12494"/>
                  </a:cubicBezTo>
                  <a:cubicBezTo>
                    <a:pt x="38562" y="11343"/>
                    <a:pt x="38374" y="10234"/>
                    <a:pt x="37914" y="9188"/>
                  </a:cubicBezTo>
                  <a:cubicBezTo>
                    <a:pt x="37579" y="8476"/>
                    <a:pt x="37244" y="7807"/>
                    <a:pt x="36910" y="7116"/>
                  </a:cubicBezTo>
                  <a:cubicBezTo>
                    <a:pt x="36658" y="6635"/>
                    <a:pt x="36345" y="6154"/>
                    <a:pt x="35821" y="5966"/>
                  </a:cubicBezTo>
                  <a:cubicBezTo>
                    <a:pt x="35570" y="5108"/>
                    <a:pt x="35570" y="5108"/>
                    <a:pt x="35026" y="4459"/>
                  </a:cubicBezTo>
                  <a:cubicBezTo>
                    <a:pt x="34399" y="3706"/>
                    <a:pt x="33750" y="2932"/>
                    <a:pt x="33122" y="2157"/>
                  </a:cubicBezTo>
                  <a:cubicBezTo>
                    <a:pt x="32620" y="1551"/>
                    <a:pt x="32013" y="1028"/>
                    <a:pt x="31386" y="525"/>
                  </a:cubicBezTo>
                  <a:cubicBezTo>
                    <a:pt x="30967" y="986"/>
                    <a:pt x="30507" y="1320"/>
                    <a:pt x="30214" y="1760"/>
                  </a:cubicBezTo>
                  <a:cubicBezTo>
                    <a:pt x="29885" y="2283"/>
                    <a:pt x="29450" y="2464"/>
                    <a:pt x="28976" y="2464"/>
                  </a:cubicBezTo>
                  <a:cubicBezTo>
                    <a:pt x="28786" y="2464"/>
                    <a:pt x="28591" y="2435"/>
                    <a:pt x="28394" y="2388"/>
                  </a:cubicBezTo>
                  <a:cubicBezTo>
                    <a:pt x="27996" y="2304"/>
                    <a:pt x="27473" y="2157"/>
                    <a:pt x="27347" y="1697"/>
                  </a:cubicBezTo>
                  <a:cubicBezTo>
                    <a:pt x="27180" y="1153"/>
                    <a:pt x="26762" y="944"/>
                    <a:pt x="26364" y="630"/>
                  </a:cubicBezTo>
                  <a:cubicBezTo>
                    <a:pt x="26118" y="440"/>
                    <a:pt x="25855" y="352"/>
                    <a:pt x="25586" y="352"/>
                  </a:cubicBezTo>
                  <a:cubicBezTo>
                    <a:pt x="25352" y="352"/>
                    <a:pt x="25113" y="419"/>
                    <a:pt x="24878" y="546"/>
                  </a:cubicBezTo>
                  <a:cubicBezTo>
                    <a:pt x="24439" y="839"/>
                    <a:pt x="24021" y="1153"/>
                    <a:pt x="23623" y="1530"/>
                  </a:cubicBezTo>
                  <a:cubicBezTo>
                    <a:pt x="23262" y="1849"/>
                    <a:pt x="22932" y="2016"/>
                    <a:pt x="22608" y="2016"/>
                  </a:cubicBezTo>
                  <a:cubicBezTo>
                    <a:pt x="22273" y="2016"/>
                    <a:pt x="21944" y="1839"/>
                    <a:pt x="21593" y="1467"/>
                  </a:cubicBezTo>
                  <a:cubicBezTo>
                    <a:pt x="21447" y="1341"/>
                    <a:pt x="21342" y="1153"/>
                    <a:pt x="21238" y="1007"/>
                  </a:cubicBezTo>
                  <a:lnTo>
                    <a:pt x="20694" y="295"/>
                  </a:lnTo>
                  <a:cubicBezTo>
                    <a:pt x="20514" y="79"/>
                    <a:pt x="20306" y="1"/>
                    <a:pt x="200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457;p59">
              <a:extLst>
                <a:ext uri="{FF2B5EF4-FFF2-40B4-BE49-F238E27FC236}">
                  <a16:creationId xmlns:a16="http://schemas.microsoft.com/office/drawing/2014/main" id="{3C5E3FBA-7286-52DF-D7FB-784462131C69}"/>
                </a:ext>
              </a:extLst>
            </p:cNvPr>
            <p:cNvSpPr/>
            <p:nvPr/>
          </p:nvSpPr>
          <p:spPr>
            <a:xfrm>
              <a:off x="7437831" y="2420769"/>
              <a:ext cx="753020" cy="362757"/>
            </a:xfrm>
            <a:custGeom>
              <a:avLst/>
              <a:gdLst/>
              <a:ahLst/>
              <a:cxnLst/>
              <a:rect l="l" t="t" r="r" b="b"/>
              <a:pathLst>
                <a:path w="34357" h="16551" extrusionOk="0">
                  <a:moveTo>
                    <a:pt x="13956" y="15254"/>
                  </a:moveTo>
                  <a:cubicBezTo>
                    <a:pt x="13768" y="15170"/>
                    <a:pt x="13747" y="15170"/>
                    <a:pt x="13705" y="15170"/>
                  </a:cubicBezTo>
                  <a:cubicBezTo>
                    <a:pt x="12764" y="14312"/>
                    <a:pt x="12743" y="14312"/>
                    <a:pt x="11508" y="14354"/>
                  </a:cubicBezTo>
                  <a:cubicBezTo>
                    <a:pt x="11174" y="14396"/>
                    <a:pt x="10860" y="14459"/>
                    <a:pt x="10567" y="14647"/>
                  </a:cubicBezTo>
                  <a:cubicBezTo>
                    <a:pt x="10002" y="15003"/>
                    <a:pt x="9500" y="15400"/>
                    <a:pt x="9102" y="15986"/>
                  </a:cubicBezTo>
                  <a:cubicBezTo>
                    <a:pt x="8872" y="16321"/>
                    <a:pt x="8851" y="16321"/>
                    <a:pt x="8265" y="16551"/>
                  </a:cubicBezTo>
                  <a:cubicBezTo>
                    <a:pt x="8223" y="16404"/>
                    <a:pt x="8161" y="16237"/>
                    <a:pt x="8161" y="16111"/>
                  </a:cubicBezTo>
                  <a:cubicBezTo>
                    <a:pt x="8119" y="15463"/>
                    <a:pt x="7784" y="14940"/>
                    <a:pt x="7303" y="14500"/>
                  </a:cubicBezTo>
                  <a:cubicBezTo>
                    <a:pt x="6968" y="14145"/>
                    <a:pt x="6570" y="14040"/>
                    <a:pt x="6131" y="14187"/>
                  </a:cubicBezTo>
                  <a:cubicBezTo>
                    <a:pt x="5503" y="14354"/>
                    <a:pt x="4876" y="14563"/>
                    <a:pt x="4353" y="15023"/>
                  </a:cubicBezTo>
                  <a:cubicBezTo>
                    <a:pt x="4122" y="15191"/>
                    <a:pt x="3850" y="15358"/>
                    <a:pt x="3620" y="15505"/>
                  </a:cubicBezTo>
                  <a:cubicBezTo>
                    <a:pt x="3537" y="15567"/>
                    <a:pt x="3432" y="15547"/>
                    <a:pt x="3285" y="15567"/>
                  </a:cubicBezTo>
                  <a:cubicBezTo>
                    <a:pt x="3139" y="15442"/>
                    <a:pt x="3013" y="15337"/>
                    <a:pt x="2888" y="15170"/>
                  </a:cubicBezTo>
                  <a:cubicBezTo>
                    <a:pt x="2679" y="14940"/>
                    <a:pt x="2511" y="14626"/>
                    <a:pt x="2239" y="14459"/>
                  </a:cubicBezTo>
                  <a:cubicBezTo>
                    <a:pt x="2051" y="14354"/>
                    <a:pt x="1884" y="14145"/>
                    <a:pt x="1779" y="13935"/>
                  </a:cubicBezTo>
                  <a:cubicBezTo>
                    <a:pt x="1674" y="13726"/>
                    <a:pt x="1549" y="13601"/>
                    <a:pt x="1319" y="13496"/>
                  </a:cubicBezTo>
                  <a:cubicBezTo>
                    <a:pt x="1109" y="13391"/>
                    <a:pt x="900" y="13161"/>
                    <a:pt x="796" y="12931"/>
                  </a:cubicBezTo>
                  <a:cubicBezTo>
                    <a:pt x="356" y="11927"/>
                    <a:pt x="0" y="10881"/>
                    <a:pt x="63" y="9751"/>
                  </a:cubicBezTo>
                  <a:cubicBezTo>
                    <a:pt x="105" y="8767"/>
                    <a:pt x="63" y="7763"/>
                    <a:pt x="63" y="6780"/>
                  </a:cubicBezTo>
                  <a:cubicBezTo>
                    <a:pt x="63" y="6298"/>
                    <a:pt x="105" y="5859"/>
                    <a:pt x="544" y="5461"/>
                  </a:cubicBezTo>
                  <a:cubicBezTo>
                    <a:pt x="1235" y="6152"/>
                    <a:pt x="1632" y="6926"/>
                    <a:pt x="1653" y="7847"/>
                  </a:cubicBezTo>
                  <a:cubicBezTo>
                    <a:pt x="1674" y="8370"/>
                    <a:pt x="1842" y="8809"/>
                    <a:pt x="1967" y="9290"/>
                  </a:cubicBezTo>
                  <a:cubicBezTo>
                    <a:pt x="2051" y="9625"/>
                    <a:pt x="2260" y="9751"/>
                    <a:pt x="2532" y="9730"/>
                  </a:cubicBezTo>
                  <a:cubicBezTo>
                    <a:pt x="2804" y="9709"/>
                    <a:pt x="3013" y="9541"/>
                    <a:pt x="3055" y="9228"/>
                  </a:cubicBezTo>
                  <a:cubicBezTo>
                    <a:pt x="3265" y="7847"/>
                    <a:pt x="3746" y="6549"/>
                    <a:pt x="4206" y="5231"/>
                  </a:cubicBezTo>
                  <a:cubicBezTo>
                    <a:pt x="4520" y="4373"/>
                    <a:pt x="5001" y="3641"/>
                    <a:pt x="5671" y="3034"/>
                  </a:cubicBezTo>
                  <a:cubicBezTo>
                    <a:pt x="5964" y="2783"/>
                    <a:pt x="6298" y="2532"/>
                    <a:pt x="6591" y="2260"/>
                  </a:cubicBezTo>
                  <a:cubicBezTo>
                    <a:pt x="7094" y="1737"/>
                    <a:pt x="7700" y="1695"/>
                    <a:pt x="8349" y="1779"/>
                  </a:cubicBezTo>
                  <a:cubicBezTo>
                    <a:pt x="8956" y="1863"/>
                    <a:pt x="9374" y="2197"/>
                    <a:pt x="9709" y="2699"/>
                  </a:cubicBezTo>
                  <a:cubicBezTo>
                    <a:pt x="10127" y="3264"/>
                    <a:pt x="10420" y="3892"/>
                    <a:pt x="10316" y="4624"/>
                  </a:cubicBezTo>
                  <a:cubicBezTo>
                    <a:pt x="10253" y="4938"/>
                    <a:pt x="10274" y="5294"/>
                    <a:pt x="10274" y="5629"/>
                  </a:cubicBezTo>
                  <a:cubicBezTo>
                    <a:pt x="10274" y="5775"/>
                    <a:pt x="10316" y="5964"/>
                    <a:pt x="10358" y="6131"/>
                  </a:cubicBezTo>
                  <a:cubicBezTo>
                    <a:pt x="10441" y="6361"/>
                    <a:pt x="10630" y="6508"/>
                    <a:pt x="10881" y="6508"/>
                  </a:cubicBezTo>
                  <a:cubicBezTo>
                    <a:pt x="11153" y="6508"/>
                    <a:pt x="11425" y="6298"/>
                    <a:pt x="11425" y="6047"/>
                  </a:cubicBezTo>
                  <a:cubicBezTo>
                    <a:pt x="11383" y="5231"/>
                    <a:pt x="11885" y="4687"/>
                    <a:pt x="12304" y="4101"/>
                  </a:cubicBezTo>
                  <a:cubicBezTo>
                    <a:pt x="12576" y="3725"/>
                    <a:pt x="12889" y="3327"/>
                    <a:pt x="13182" y="2909"/>
                  </a:cubicBezTo>
                  <a:cubicBezTo>
                    <a:pt x="13517" y="2407"/>
                    <a:pt x="13936" y="1967"/>
                    <a:pt x="14459" y="1674"/>
                  </a:cubicBezTo>
                  <a:cubicBezTo>
                    <a:pt x="15589" y="1005"/>
                    <a:pt x="16718" y="272"/>
                    <a:pt x="18078" y="105"/>
                  </a:cubicBezTo>
                  <a:cubicBezTo>
                    <a:pt x="18748" y="21"/>
                    <a:pt x="19459" y="21"/>
                    <a:pt x="20087" y="0"/>
                  </a:cubicBezTo>
                  <a:cubicBezTo>
                    <a:pt x="20275" y="168"/>
                    <a:pt x="20401" y="293"/>
                    <a:pt x="20526" y="377"/>
                  </a:cubicBezTo>
                  <a:cubicBezTo>
                    <a:pt x="20945" y="691"/>
                    <a:pt x="21091" y="1067"/>
                    <a:pt x="21029" y="1591"/>
                  </a:cubicBezTo>
                  <a:cubicBezTo>
                    <a:pt x="21008" y="1883"/>
                    <a:pt x="21008" y="2197"/>
                    <a:pt x="21029" y="2490"/>
                  </a:cubicBezTo>
                  <a:cubicBezTo>
                    <a:pt x="21050" y="2951"/>
                    <a:pt x="20987" y="3411"/>
                    <a:pt x="20715" y="3829"/>
                  </a:cubicBezTo>
                  <a:cubicBezTo>
                    <a:pt x="20610" y="4039"/>
                    <a:pt x="20506" y="4248"/>
                    <a:pt x="20464" y="4457"/>
                  </a:cubicBezTo>
                  <a:cubicBezTo>
                    <a:pt x="20380" y="4771"/>
                    <a:pt x="20464" y="5043"/>
                    <a:pt x="20715" y="5231"/>
                  </a:cubicBezTo>
                  <a:cubicBezTo>
                    <a:pt x="20945" y="5420"/>
                    <a:pt x="21238" y="5399"/>
                    <a:pt x="21531" y="5106"/>
                  </a:cubicBezTo>
                  <a:cubicBezTo>
                    <a:pt x="21824" y="4813"/>
                    <a:pt x="22075" y="4520"/>
                    <a:pt x="22305" y="4206"/>
                  </a:cubicBezTo>
                  <a:cubicBezTo>
                    <a:pt x="22577" y="3850"/>
                    <a:pt x="22870" y="3557"/>
                    <a:pt x="23247" y="3348"/>
                  </a:cubicBezTo>
                  <a:cubicBezTo>
                    <a:pt x="23539" y="3202"/>
                    <a:pt x="23853" y="3034"/>
                    <a:pt x="24084" y="2825"/>
                  </a:cubicBezTo>
                  <a:cubicBezTo>
                    <a:pt x="25025" y="2072"/>
                    <a:pt x="26113" y="2072"/>
                    <a:pt x="27201" y="2155"/>
                  </a:cubicBezTo>
                  <a:cubicBezTo>
                    <a:pt x="27682" y="2176"/>
                    <a:pt x="27892" y="2365"/>
                    <a:pt x="27892" y="2825"/>
                  </a:cubicBezTo>
                  <a:cubicBezTo>
                    <a:pt x="27850" y="3641"/>
                    <a:pt x="28059" y="4478"/>
                    <a:pt x="27641" y="5252"/>
                  </a:cubicBezTo>
                  <a:cubicBezTo>
                    <a:pt x="27536" y="5461"/>
                    <a:pt x="27578" y="5775"/>
                    <a:pt x="27620" y="6047"/>
                  </a:cubicBezTo>
                  <a:cubicBezTo>
                    <a:pt x="27641" y="6340"/>
                    <a:pt x="27850" y="6508"/>
                    <a:pt x="28143" y="6570"/>
                  </a:cubicBezTo>
                  <a:cubicBezTo>
                    <a:pt x="28373" y="6591"/>
                    <a:pt x="28624" y="6591"/>
                    <a:pt x="28854" y="6591"/>
                  </a:cubicBezTo>
                  <a:cubicBezTo>
                    <a:pt x="29775" y="6591"/>
                    <a:pt x="30716" y="6570"/>
                    <a:pt x="31658" y="6591"/>
                  </a:cubicBezTo>
                  <a:cubicBezTo>
                    <a:pt x="31951" y="6591"/>
                    <a:pt x="32244" y="6612"/>
                    <a:pt x="32537" y="6675"/>
                  </a:cubicBezTo>
                  <a:cubicBezTo>
                    <a:pt x="33143" y="6780"/>
                    <a:pt x="33562" y="7093"/>
                    <a:pt x="33708" y="7721"/>
                  </a:cubicBezTo>
                  <a:cubicBezTo>
                    <a:pt x="33771" y="7868"/>
                    <a:pt x="33813" y="8035"/>
                    <a:pt x="33897" y="8181"/>
                  </a:cubicBezTo>
                  <a:cubicBezTo>
                    <a:pt x="34357" y="8914"/>
                    <a:pt x="34190" y="9541"/>
                    <a:pt x="33708" y="10232"/>
                  </a:cubicBezTo>
                  <a:cubicBezTo>
                    <a:pt x="33039" y="11174"/>
                    <a:pt x="32202" y="11990"/>
                    <a:pt x="31281" y="12680"/>
                  </a:cubicBezTo>
                  <a:cubicBezTo>
                    <a:pt x="31051" y="12868"/>
                    <a:pt x="30758" y="12952"/>
                    <a:pt x="30486" y="13057"/>
                  </a:cubicBezTo>
                  <a:cubicBezTo>
                    <a:pt x="30089" y="13203"/>
                    <a:pt x="29691" y="13370"/>
                    <a:pt x="29273" y="13517"/>
                  </a:cubicBezTo>
                  <a:cubicBezTo>
                    <a:pt x="29084" y="13601"/>
                    <a:pt x="28938" y="13726"/>
                    <a:pt x="28729" y="13559"/>
                  </a:cubicBezTo>
                  <a:cubicBezTo>
                    <a:pt x="28059" y="13622"/>
                    <a:pt x="27389" y="13663"/>
                    <a:pt x="26971" y="14249"/>
                  </a:cubicBezTo>
                  <a:cubicBezTo>
                    <a:pt x="26678" y="14710"/>
                    <a:pt x="26113" y="14877"/>
                    <a:pt x="25904" y="15400"/>
                  </a:cubicBezTo>
                  <a:cubicBezTo>
                    <a:pt x="25862" y="15484"/>
                    <a:pt x="25590" y="15505"/>
                    <a:pt x="25444" y="15484"/>
                  </a:cubicBezTo>
                  <a:cubicBezTo>
                    <a:pt x="25339" y="15463"/>
                    <a:pt x="25192" y="15358"/>
                    <a:pt x="25130" y="15254"/>
                  </a:cubicBezTo>
                  <a:cubicBezTo>
                    <a:pt x="24900" y="14605"/>
                    <a:pt x="24335" y="14312"/>
                    <a:pt x="23811" y="13977"/>
                  </a:cubicBezTo>
                  <a:cubicBezTo>
                    <a:pt x="22891" y="13308"/>
                    <a:pt x="21949" y="13308"/>
                    <a:pt x="21008" y="13873"/>
                  </a:cubicBezTo>
                  <a:cubicBezTo>
                    <a:pt x="20568" y="14124"/>
                    <a:pt x="20150" y="14500"/>
                    <a:pt x="19731" y="14814"/>
                  </a:cubicBezTo>
                  <a:cubicBezTo>
                    <a:pt x="19418" y="15044"/>
                    <a:pt x="19229" y="15023"/>
                    <a:pt x="18999" y="14710"/>
                  </a:cubicBezTo>
                  <a:cubicBezTo>
                    <a:pt x="18727" y="14354"/>
                    <a:pt x="18476" y="14019"/>
                    <a:pt x="18183" y="13705"/>
                  </a:cubicBezTo>
                  <a:cubicBezTo>
                    <a:pt x="17597" y="13140"/>
                    <a:pt x="16635" y="12973"/>
                    <a:pt x="15881" y="13350"/>
                  </a:cubicBezTo>
                  <a:cubicBezTo>
                    <a:pt x="15400" y="13580"/>
                    <a:pt x="14961" y="13873"/>
                    <a:pt x="14668" y="14354"/>
                  </a:cubicBezTo>
                  <a:cubicBezTo>
                    <a:pt x="14500" y="14668"/>
                    <a:pt x="14208" y="14940"/>
                    <a:pt x="13956" y="15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458;p59">
              <a:extLst>
                <a:ext uri="{FF2B5EF4-FFF2-40B4-BE49-F238E27FC236}">
                  <a16:creationId xmlns:a16="http://schemas.microsoft.com/office/drawing/2014/main" id="{A74D549F-D46B-7FDF-3A90-2587E18C0CFF}"/>
                </a:ext>
              </a:extLst>
            </p:cNvPr>
            <p:cNvSpPr/>
            <p:nvPr/>
          </p:nvSpPr>
          <p:spPr>
            <a:xfrm>
              <a:off x="7682728" y="3245826"/>
              <a:ext cx="425134" cy="484311"/>
            </a:xfrm>
            <a:custGeom>
              <a:avLst/>
              <a:gdLst/>
              <a:ahLst/>
              <a:cxnLst/>
              <a:rect l="l" t="t" r="r" b="b"/>
              <a:pathLst>
                <a:path w="19397" h="22097" extrusionOk="0">
                  <a:moveTo>
                    <a:pt x="2093" y="3370"/>
                  </a:moveTo>
                  <a:cubicBezTo>
                    <a:pt x="3348" y="3244"/>
                    <a:pt x="4604" y="3077"/>
                    <a:pt x="5859" y="2951"/>
                  </a:cubicBezTo>
                  <a:cubicBezTo>
                    <a:pt x="6257" y="3642"/>
                    <a:pt x="6780" y="4186"/>
                    <a:pt x="7387" y="4688"/>
                  </a:cubicBezTo>
                  <a:cubicBezTo>
                    <a:pt x="7491" y="4751"/>
                    <a:pt x="7596" y="4897"/>
                    <a:pt x="7701" y="4918"/>
                  </a:cubicBezTo>
                  <a:cubicBezTo>
                    <a:pt x="9416" y="5253"/>
                    <a:pt x="11111" y="4541"/>
                    <a:pt x="11258" y="2533"/>
                  </a:cubicBezTo>
                  <a:cubicBezTo>
                    <a:pt x="11278" y="2177"/>
                    <a:pt x="11258" y="1800"/>
                    <a:pt x="11258" y="1403"/>
                  </a:cubicBezTo>
                  <a:cubicBezTo>
                    <a:pt x="11781" y="1047"/>
                    <a:pt x="12366" y="922"/>
                    <a:pt x="12952" y="650"/>
                  </a:cubicBezTo>
                  <a:cubicBezTo>
                    <a:pt x="13496" y="419"/>
                    <a:pt x="14040" y="210"/>
                    <a:pt x="14626" y="1"/>
                  </a:cubicBezTo>
                  <a:cubicBezTo>
                    <a:pt x="15024" y="336"/>
                    <a:pt x="15254" y="754"/>
                    <a:pt x="15400" y="1235"/>
                  </a:cubicBezTo>
                  <a:cubicBezTo>
                    <a:pt x="15505" y="1507"/>
                    <a:pt x="15568" y="1821"/>
                    <a:pt x="15714" y="2051"/>
                  </a:cubicBezTo>
                  <a:cubicBezTo>
                    <a:pt x="16237" y="2805"/>
                    <a:pt x="16405" y="3621"/>
                    <a:pt x="16551" y="4499"/>
                  </a:cubicBezTo>
                  <a:cubicBezTo>
                    <a:pt x="16698" y="5148"/>
                    <a:pt x="16886" y="5776"/>
                    <a:pt x="17116" y="6404"/>
                  </a:cubicBezTo>
                  <a:cubicBezTo>
                    <a:pt x="17367" y="7220"/>
                    <a:pt x="17556" y="8056"/>
                    <a:pt x="17744" y="8914"/>
                  </a:cubicBezTo>
                  <a:cubicBezTo>
                    <a:pt x="17869" y="9605"/>
                    <a:pt x="18016" y="10274"/>
                    <a:pt x="18288" y="10923"/>
                  </a:cubicBezTo>
                  <a:cubicBezTo>
                    <a:pt x="18413" y="11237"/>
                    <a:pt x="18518" y="11551"/>
                    <a:pt x="18497" y="11906"/>
                  </a:cubicBezTo>
                  <a:cubicBezTo>
                    <a:pt x="18455" y="12639"/>
                    <a:pt x="18644" y="13329"/>
                    <a:pt x="18832" y="14041"/>
                  </a:cubicBezTo>
                  <a:cubicBezTo>
                    <a:pt x="18978" y="14606"/>
                    <a:pt x="19083" y="15191"/>
                    <a:pt x="19083" y="15798"/>
                  </a:cubicBezTo>
                  <a:cubicBezTo>
                    <a:pt x="19083" y="16133"/>
                    <a:pt x="19146" y="16447"/>
                    <a:pt x="19188" y="16782"/>
                  </a:cubicBezTo>
                  <a:cubicBezTo>
                    <a:pt x="19397" y="17660"/>
                    <a:pt x="19334" y="18497"/>
                    <a:pt x="19334" y="19397"/>
                  </a:cubicBezTo>
                  <a:cubicBezTo>
                    <a:pt x="18351" y="19816"/>
                    <a:pt x="17409" y="20150"/>
                    <a:pt x="16405" y="20318"/>
                  </a:cubicBezTo>
                  <a:cubicBezTo>
                    <a:pt x="13162" y="20862"/>
                    <a:pt x="9939" y="21448"/>
                    <a:pt x="6696" y="22013"/>
                  </a:cubicBezTo>
                  <a:cubicBezTo>
                    <a:pt x="6424" y="22075"/>
                    <a:pt x="6173" y="22096"/>
                    <a:pt x="5901" y="22096"/>
                  </a:cubicBezTo>
                  <a:lnTo>
                    <a:pt x="733" y="22096"/>
                  </a:lnTo>
                  <a:cubicBezTo>
                    <a:pt x="503" y="22096"/>
                    <a:pt x="294" y="22054"/>
                    <a:pt x="22" y="22013"/>
                  </a:cubicBezTo>
                  <a:cubicBezTo>
                    <a:pt x="22" y="21699"/>
                    <a:pt x="1" y="21448"/>
                    <a:pt x="22" y="21197"/>
                  </a:cubicBezTo>
                  <a:cubicBezTo>
                    <a:pt x="105" y="20652"/>
                    <a:pt x="210" y="20108"/>
                    <a:pt x="335" y="19564"/>
                  </a:cubicBezTo>
                  <a:cubicBezTo>
                    <a:pt x="461" y="18937"/>
                    <a:pt x="607" y="18330"/>
                    <a:pt x="566" y="17702"/>
                  </a:cubicBezTo>
                  <a:cubicBezTo>
                    <a:pt x="566" y="17388"/>
                    <a:pt x="628" y="17054"/>
                    <a:pt x="712" y="16698"/>
                  </a:cubicBezTo>
                  <a:cubicBezTo>
                    <a:pt x="1151" y="14459"/>
                    <a:pt x="1403" y="12178"/>
                    <a:pt x="1403" y="9898"/>
                  </a:cubicBezTo>
                  <a:cubicBezTo>
                    <a:pt x="1403" y="9647"/>
                    <a:pt x="1403" y="9375"/>
                    <a:pt x="1486" y="9124"/>
                  </a:cubicBezTo>
                  <a:cubicBezTo>
                    <a:pt x="1695" y="8328"/>
                    <a:pt x="1758" y="7554"/>
                    <a:pt x="1695" y="6759"/>
                  </a:cubicBezTo>
                  <a:cubicBezTo>
                    <a:pt x="1675" y="6173"/>
                    <a:pt x="1716" y="5587"/>
                    <a:pt x="1863" y="4981"/>
                  </a:cubicBezTo>
                  <a:cubicBezTo>
                    <a:pt x="2051" y="4395"/>
                    <a:pt x="2051" y="3893"/>
                    <a:pt x="2093" y="33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459;p59">
              <a:extLst>
                <a:ext uri="{FF2B5EF4-FFF2-40B4-BE49-F238E27FC236}">
                  <a16:creationId xmlns:a16="http://schemas.microsoft.com/office/drawing/2014/main" id="{14DAAD5B-351B-496E-E6B2-E6ED9CC3AB99}"/>
                </a:ext>
              </a:extLst>
            </p:cNvPr>
            <p:cNvSpPr/>
            <p:nvPr/>
          </p:nvSpPr>
          <p:spPr>
            <a:xfrm>
              <a:off x="7693271" y="3702160"/>
              <a:ext cx="409550" cy="243547"/>
            </a:xfrm>
            <a:custGeom>
              <a:avLst/>
              <a:gdLst/>
              <a:ahLst/>
              <a:cxnLst/>
              <a:rect l="l" t="t" r="r" b="b"/>
              <a:pathLst>
                <a:path w="18686" h="11112" extrusionOk="0">
                  <a:moveTo>
                    <a:pt x="12974" y="10463"/>
                  </a:moveTo>
                  <a:cubicBezTo>
                    <a:pt x="12660" y="10149"/>
                    <a:pt x="12555" y="9835"/>
                    <a:pt x="12576" y="9437"/>
                  </a:cubicBezTo>
                  <a:cubicBezTo>
                    <a:pt x="12597" y="9228"/>
                    <a:pt x="12576" y="9040"/>
                    <a:pt x="12576" y="8831"/>
                  </a:cubicBezTo>
                  <a:cubicBezTo>
                    <a:pt x="12597" y="8266"/>
                    <a:pt x="12492" y="7722"/>
                    <a:pt x="12074" y="7220"/>
                  </a:cubicBezTo>
                  <a:cubicBezTo>
                    <a:pt x="11885" y="7220"/>
                    <a:pt x="11676" y="7199"/>
                    <a:pt x="11446" y="7199"/>
                  </a:cubicBezTo>
                  <a:cubicBezTo>
                    <a:pt x="10316" y="7220"/>
                    <a:pt x="9207" y="7220"/>
                    <a:pt x="8077" y="7261"/>
                  </a:cubicBezTo>
                  <a:cubicBezTo>
                    <a:pt x="7220" y="7303"/>
                    <a:pt x="6655" y="7847"/>
                    <a:pt x="6487" y="8705"/>
                  </a:cubicBezTo>
                  <a:cubicBezTo>
                    <a:pt x="6383" y="9186"/>
                    <a:pt x="6215" y="9647"/>
                    <a:pt x="6069" y="10128"/>
                  </a:cubicBezTo>
                  <a:cubicBezTo>
                    <a:pt x="5901" y="10651"/>
                    <a:pt x="5483" y="10902"/>
                    <a:pt x="4918" y="11111"/>
                  </a:cubicBezTo>
                  <a:cubicBezTo>
                    <a:pt x="4646" y="11028"/>
                    <a:pt x="4353" y="10693"/>
                    <a:pt x="3976" y="10797"/>
                  </a:cubicBezTo>
                  <a:cubicBezTo>
                    <a:pt x="2826" y="10463"/>
                    <a:pt x="1612" y="10484"/>
                    <a:pt x="482" y="10191"/>
                  </a:cubicBezTo>
                  <a:cubicBezTo>
                    <a:pt x="231" y="10149"/>
                    <a:pt x="64" y="9981"/>
                    <a:pt x="43" y="9730"/>
                  </a:cubicBezTo>
                  <a:cubicBezTo>
                    <a:pt x="22" y="9563"/>
                    <a:pt x="1" y="9396"/>
                    <a:pt x="43" y="9228"/>
                  </a:cubicBezTo>
                  <a:cubicBezTo>
                    <a:pt x="315" y="8036"/>
                    <a:pt x="252" y="6801"/>
                    <a:pt x="566" y="5629"/>
                  </a:cubicBezTo>
                  <a:cubicBezTo>
                    <a:pt x="650" y="5315"/>
                    <a:pt x="629" y="4960"/>
                    <a:pt x="629" y="4625"/>
                  </a:cubicBezTo>
                  <a:lnTo>
                    <a:pt x="629" y="2512"/>
                  </a:lnTo>
                  <a:cubicBezTo>
                    <a:pt x="880" y="2470"/>
                    <a:pt x="1110" y="2428"/>
                    <a:pt x="1319" y="2428"/>
                  </a:cubicBezTo>
                  <a:lnTo>
                    <a:pt x="5085" y="2428"/>
                  </a:lnTo>
                  <a:cubicBezTo>
                    <a:pt x="5797" y="2428"/>
                    <a:pt x="6487" y="2386"/>
                    <a:pt x="7157" y="2240"/>
                  </a:cubicBezTo>
                  <a:cubicBezTo>
                    <a:pt x="9040" y="1884"/>
                    <a:pt x="10944" y="1591"/>
                    <a:pt x="12827" y="1256"/>
                  </a:cubicBezTo>
                  <a:cubicBezTo>
                    <a:pt x="14375" y="984"/>
                    <a:pt x="15882" y="670"/>
                    <a:pt x="17388" y="168"/>
                  </a:cubicBezTo>
                  <a:cubicBezTo>
                    <a:pt x="17619" y="106"/>
                    <a:pt x="17911" y="43"/>
                    <a:pt x="18121" y="1"/>
                  </a:cubicBezTo>
                  <a:cubicBezTo>
                    <a:pt x="18581" y="252"/>
                    <a:pt x="18686" y="629"/>
                    <a:pt x="18686" y="1089"/>
                  </a:cubicBezTo>
                  <a:lnTo>
                    <a:pt x="18686" y="3872"/>
                  </a:lnTo>
                  <a:cubicBezTo>
                    <a:pt x="18686" y="4081"/>
                    <a:pt x="18686" y="4290"/>
                    <a:pt x="18623" y="4437"/>
                  </a:cubicBezTo>
                  <a:cubicBezTo>
                    <a:pt x="18351" y="4960"/>
                    <a:pt x="18372" y="5546"/>
                    <a:pt x="18372" y="6090"/>
                  </a:cubicBezTo>
                  <a:lnTo>
                    <a:pt x="18372" y="7868"/>
                  </a:lnTo>
                  <a:cubicBezTo>
                    <a:pt x="18372" y="8433"/>
                    <a:pt x="18309" y="8956"/>
                    <a:pt x="18142" y="9521"/>
                  </a:cubicBezTo>
                  <a:cubicBezTo>
                    <a:pt x="17911" y="10337"/>
                    <a:pt x="17326" y="10651"/>
                    <a:pt x="16635" y="10756"/>
                  </a:cubicBezTo>
                  <a:cubicBezTo>
                    <a:pt x="15861" y="10818"/>
                    <a:pt x="15108" y="10797"/>
                    <a:pt x="14354" y="10756"/>
                  </a:cubicBezTo>
                  <a:cubicBezTo>
                    <a:pt x="13915" y="10756"/>
                    <a:pt x="13455" y="10567"/>
                    <a:pt x="12974" y="104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460;p59">
              <a:extLst>
                <a:ext uri="{FF2B5EF4-FFF2-40B4-BE49-F238E27FC236}">
                  <a16:creationId xmlns:a16="http://schemas.microsoft.com/office/drawing/2014/main" id="{BB7A35DA-5C31-BBB2-7016-FDD33100DA31}"/>
                </a:ext>
              </a:extLst>
            </p:cNvPr>
            <p:cNvSpPr/>
            <p:nvPr/>
          </p:nvSpPr>
          <p:spPr>
            <a:xfrm>
              <a:off x="7804267" y="4110798"/>
              <a:ext cx="52295" cy="136699"/>
            </a:xfrm>
            <a:custGeom>
              <a:avLst/>
              <a:gdLst/>
              <a:ahLst/>
              <a:cxnLst/>
              <a:rect l="l" t="t" r="r" b="b"/>
              <a:pathLst>
                <a:path w="2386" h="6237" extrusionOk="0">
                  <a:moveTo>
                    <a:pt x="1591" y="1"/>
                  </a:moveTo>
                  <a:lnTo>
                    <a:pt x="2197" y="1"/>
                  </a:lnTo>
                  <a:cubicBezTo>
                    <a:pt x="2386" y="963"/>
                    <a:pt x="2260" y="1968"/>
                    <a:pt x="2093" y="2930"/>
                  </a:cubicBezTo>
                  <a:cubicBezTo>
                    <a:pt x="1967" y="3914"/>
                    <a:pt x="1444" y="4792"/>
                    <a:pt x="1319" y="5776"/>
                  </a:cubicBezTo>
                  <a:cubicBezTo>
                    <a:pt x="1256" y="6090"/>
                    <a:pt x="1005" y="6236"/>
                    <a:pt x="628" y="6194"/>
                  </a:cubicBezTo>
                  <a:cubicBezTo>
                    <a:pt x="272" y="6173"/>
                    <a:pt x="84" y="6006"/>
                    <a:pt x="84" y="5650"/>
                  </a:cubicBezTo>
                  <a:cubicBezTo>
                    <a:pt x="42" y="4604"/>
                    <a:pt x="0" y="3558"/>
                    <a:pt x="523" y="2574"/>
                  </a:cubicBezTo>
                  <a:cubicBezTo>
                    <a:pt x="942" y="1737"/>
                    <a:pt x="1235" y="859"/>
                    <a:pt x="15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461;p59">
              <a:extLst>
                <a:ext uri="{FF2B5EF4-FFF2-40B4-BE49-F238E27FC236}">
                  <a16:creationId xmlns:a16="http://schemas.microsoft.com/office/drawing/2014/main" id="{8215158E-A485-6566-BAE8-84B0C16DDC63}"/>
                </a:ext>
              </a:extLst>
            </p:cNvPr>
            <p:cNvSpPr/>
            <p:nvPr/>
          </p:nvSpPr>
          <p:spPr>
            <a:xfrm>
              <a:off x="8095938" y="4163557"/>
              <a:ext cx="40394" cy="109149"/>
            </a:xfrm>
            <a:custGeom>
              <a:avLst/>
              <a:gdLst/>
              <a:ahLst/>
              <a:cxnLst/>
              <a:rect l="l" t="t" r="r" b="b"/>
              <a:pathLst>
                <a:path w="1843" h="4980" extrusionOk="0">
                  <a:moveTo>
                    <a:pt x="587" y="4980"/>
                  </a:moveTo>
                  <a:cubicBezTo>
                    <a:pt x="1" y="3745"/>
                    <a:pt x="1" y="2490"/>
                    <a:pt x="273" y="1214"/>
                  </a:cubicBezTo>
                  <a:cubicBezTo>
                    <a:pt x="336" y="858"/>
                    <a:pt x="398" y="502"/>
                    <a:pt x="461" y="167"/>
                  </a:cubicBezTo>
                  <a:cubicBezTo>
                    <a:pt x="775" y="0"/>
                    <a:pt x="1068" y="21"/>
                    <a:pt x="1319" y="209"/>
                  </a:cubicBezTo>
                  <a:cubicBezTo>
                    <a:pt x="1507" y="377"/>
                    <a:pt x="1675" y="628"/>
                    <a:pt x="1696" y="858"/>
                  </a:cubicBezTo>
                  <a:cubicBezTo>
                    <a:pt x="1779" y="1360"/>
                    <a:pt x="1779" y="1862"/>
                    <a:pt x="1800" y="2323"/>
                  </a:cubicBezTo>
                  <a:cubicBezTo>
                    <a:pt x="1842" y="2929"/>
                    <a:pt x="1737" y="3515"/>
                    <a:pt x="1549" y="4080"/>
                  </a:cubicBezTo>
                  <a:cubicBezTo>
                    <a:pt x="1403" y="4582"/>
                    <a:pt x="1110" y="4833"/>
                    <a:pt x="587" y="49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462;p59">
              <a:extLst>
                <a:ext uri="{FF2B5EF4-FFF2-40B4-BE49-F238E27FC236}">
                  <a16:creationId xmlns:a16="http://schemas.microsoft.com/office/drawing/2014/main" id="{54566E22-2665-88B3-E176-2882A66919FF}"/>
                </a:ext>
              </a:extLst>
            </p:cNvPr>
            <p:cNvSpPr/>
            <p:nvPr/>
          </p:nvSpPr>
          <p:spPr>
            <a:xfrm>
              <a:off x="7833155" y="3282058"/>
              <a:ext cx="75681" cy="52777"/>
            </a:xfrm>
            <a:custGeom>
              <a:avLst/>
              <a:gdLst/>
              <a:ahLst/>
              <a:cxnLst/>
              <a:rect l="l" t="t" r="r" b="b"/>
              <a:pathLst>
                <a:path w="3453" h="2408" extrusionOk="0">
                  <a:moveTo>
                    <a:pt x="1" y="963"/>
                  </a:moveTo>
                  <a:cubicBezTo>
                    <a:pt x="1110" y="566"/>
                    <a:pt x="2156" y="252"/>
                    <a:pt x="3265" y="1"/>
                  </a:cubicBezTo>
                  <a:cubicBezTo>
                    <a:pt x="3453" y="545"/>
                    <a:pt x="3369" y="1005"/>
                    <a:pt x="3139" y="1466"/>
                  </a:cubicBezTo>
                  <a:cubicBezTo>
                    <a:pt x="2846" y="1947"/>
                    <a:pt x="2114" y="2407"/>
                    <a:pt x="1591" y="2261"/>
                  </a:cubicBezTo>
                  <a:cubicBezTo>
                    <a:pt x="1193" y="2156"/>
                    <a:pt x="838" y="1905"/>
                    <a:pt x="482" y="1633"/>
                  </a:cubicBezTo>
                  <a:cubicBezTo>
                    <a:pt x="273" y="1486"/>
                    <a:pt x="168" y="1214"/>
                    <a:pt x="1" y="9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463;p59">
              <a:extLst>
                <a:ext uri="{FF2B5EF4-FFF2-40B4-BE49-F238E27FC236}">
                  <a16:creationId xmlns:a16="http://schemas.microsoft.com/office/drawing/2014/main" id="{738A6B65-BBB3-9D09-DFFC-3409645B5F45}"/>
                </a:ext>
              </a:extLst>
            </p:cNvPr>
            <p:cNvSpPr/>
            <p:nvPr/>
          </p:nvSpPr>
          <p:spPr>
            <a:xfrm>
              <a:off x="7631833" y="2994501"/>
              <a:ext cx="323787" cy="211898"/>
            </a:xfrm>
            <a:custGeom>
              <a:avLst/>
              <a:gdLst/>
              <a:ahLst/>
              <a:cxnLst/>
              <a:rect l="l" t="t" r="r" b="b"/>
              <a:pathLst>
                <a:path w="14773" h="9668" extrusionOk="0">
                  <a:moveTo>
                    <a:pt x="0" y="2093"/>
                  </a:moveTo>
                  <a:cubicBezTo>
                    <a:pt x="607" y="2093"/>
                    <a:pt x="1088" y="2072"/>
                    <a:pt x="1590" y="2093"/>
                  </a:cubicBezTo>
                  <a:cubicBezTo>
                    <a:pt x="2532" y="2156"/>
                    <a:pt x="3432" y="1947"/>
                    <a:pt x="4289" y="1549"/>
                  </a:cubicBezTo>
                  <a:cubicBezTo>
                    <a:pt x="4729" y="1340"/>
                    <a:pt x="5231" y="1235"/>
                    <a:pt x="5691" y="1089"/>
                  </a:cubicBezTo>
                  <a:cubicBezTo>
                    <a:pt x="6277" y="921"/>
                    <a:pt x="6842" y="796"/>
                    <a:pt x="7428" y="587"/>
                  </a:cubicBezTo>
                  <a:cubicBezTo>
                    <a:pt x="8474" y="252"/>
                    <a:pt x="9520" y="1"/>
                    <a:pt x="10650" y="64"/>
                  </a:cubicBezTo>
                  <a:cubicBezTo>
                    <a:pt x="11194" y="84"/>
                    <a:pt x="11759" y="84"/>
                    <a:pt x="12345" y="64"/>
                  </a:cubicBezTo>
                  <a:cubicBezTo>
                    <a:pt x="12973" y="1"/>
                    <a:pt x="13517" y="252"/>
                    <a:pt x="14061" y="482"/>
                  </a:cubicBezTo>
                  <a:cubicBezTo>
                    <a:pt x="14416" y="608"/>
                    <a:pt x="14584" y="880"/>
                    <a:pt x="14647" y="1235"/>
                  </a:cubicBezTo>
                  <a:cubicBezTo>
                    <a:pt x="14772" y="2449"/>
                    <a:pt x="14626" y="3621"/>
                    <a:pt x="14040" y="4709"/>
                  </a:cubicBezTo>
                  <a:cubicBezTo>
                    <a:pt x="14019" y="4771"/>
                    <a:pt x="13998" y="4855"/>
                    <a:pt x="13935" y="4897"/>
                  </a:cubicBezTo>
                  <a:cubicBezTo>
                    <a:pt x="13182" y="5797"/>
                    <a:pt x="12533" y="6759"/>
                    <a:pt x="11655" y="7512"/>
                  </a:cubicBezTo>
                  <a:cubicBezTo>
                    <a:pt x="10587" y="8475"/>
                    <a:pt x="9332" y="9270"/>
                    <a:pt x="7846" y="9521"/>
                  </a:cubicBezTo>
                  <a:cubicBezTo>
                    <a:pt x="7428" y="9605"/>
                    <a:pt x="6989" y="9626"/>
                    <a:pt x="6570" y="9626"/>
                  </a:cubicBezTo>
                  <a:cubicBezTo>
                    <a:pt x="5942" y="9626"/>
                    <a:pt x="5315" y="9667"/>
                    <a:pt x="4687" y="9584"/>
                  </a:cubicBezTo>
                  <a:cubicBezTo>
                    <a:pt x="3662" y="9458"/>
                    <a:pt x="2867" y="8831"/>
                    <a:pt x="2009" y="8307"/>
                  </a:cubicBezTo>
                  <a:cubicBezTo>
                    <a:pt x="1925" y="8245"/>
                    <a:pt x="1862" y="8161"/>
                    <a:pt x="1800" y="8098"/>
                  </a:cubicBezTo>
                  <a:cubicBezTo>
                    <a:pt x="1193" y="7219"/>
                    <a:pt x="565" y="6362"/>
                    <a:pt x="209" y="5336"/>
                  </a:cubicBezTo>
                  <a:cubicBezTo>
                    <a:pt x="126" y="5127"/>
                    <a:pt x="21" y="4897"/>
                    <a:pt x="21" y="4667"/>
                  </a:cubicBezTo>
                  <a:cubicBezTo>
                    <a:pt x="0" y="3851"/>
                    <a:pt x="0" y="3014"/>
                    <a:pt x="0" y="209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464;p59">
              <a:extLst>
                <a:ext uri="{FF2B5EF4-FFF2-40B4-BE49-F238E27FC236}">
                  <a16:creationId xmlns:a16="http://schemas.microsoft.com/office/drawing/2014/main" id="{21AC6860-288F-818A-9477-1BF8B9F4B8B2}"/>
                </a:ext>
              </a:extLst>
            </p:cNvPr>
            <p:cNvSpPr/>
            <p:nvPr/>
          </p:nvSpPr>
          <p:spPr>
            <a:xfrm>
              <a:off x="7998269" y="2915987"/>
              <a:ext cx="174288" cy="167362"/>
            </a:xfrm>
            <a:custGeom>
              <a:avLst/>
              <a:gdLst/>
              <a:ahLst/>
              <a:cxnLst/>
              <a:rect l="l" t="t" r="r" b="b"/>
              <a:pathLst>
                <a:path w="7952" h="7636" extrusionOk="0">
                  <a:moveTo>
                    <a:pt x="3347" y="0"/>
                  </a:moveTo>
                  <a:cubicBezTo>
                    <a:pt x="1417" y="0"/>
                    <a:pt x="227" y="1751"/>
                    <a:pt x="105" y="3541"/>
                  </a:cubicBezTo>
                  <a:cubicBezTo>
                    <a:pt x="0" y="4880"/>
                    <a:pt x="586" y="6156"/>
                    <a:pt x="1590" y="6868"/>
                  </a:cubicBezTo>
                  <a:cubicBezTo>
                    <a:pt x="2105" y="7340"/>
                    <a:pt x="2766" y="7635"/>
                    <a:pt x="3500" y="7635"/>
                  </a:cubicBezTo>
                  <a:cubicBezTo>
                    <a:pt x="3841" y="7635"/>
                    <a:pt x="4197" y="7572"/>
                    <a:pt x="4561" y="7433"/>
                  </a:cubicBezTo>
                  <a:cubicBezTo>
                    <a:pt x="4917" y="7307"/>
                    <a:pt x="5252" y="7119"/>
                    <a:pt x="5566" y="6910"/>
                  </a:cubicBezTo>
                  <a:cubicBezTo>
                    <a:pt x="6821" y="6345"/>
                    <a:pt x="7846" y="5006"/>
                    <a:pt x="7888" y="3687"/>
                  </a:cubicBezTo>
                  <a:cubicBezTo>
                    <a:pt x="7951" y="2620"/>
                    <a:pt x="7428" y="1741"/>
                    <a:pt x="6654" y="1218"/>
                  </a:cubicBezTo>
                  <a:cubicBezTo>
                    <a:pt x="6277" y="758"/>
                    <a:pt x="5754" y="444"/>
                    <a:pt x="5085" y="319"/>
                  </a:cubicBezTo>
                  <a:cubicBezTo>
                    <a:pt x="5043" y="319"/>
                    <a:pt x="4959" y="298"/>
                    <a:pt x="4917" y="298"/>
                  </a:cubicBezTo>
                  <a:cubicBezTo>
                    <a:pt x="4457" y="130"/>
                    <a:pt x="3996" y="26"/>
                    <a:pt x="3515" y="5"/>
                  </a:cubicBezTo>
                  <a:cubicBezTo>
                    <a:pt x="3459" y="2"/>
                    <a:pt x="3403" y="0"/>
                    <a:pt x="33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465;p59">
              <a:extLst>
                <a:ext uri="{FF2B5EF4-FFF2-40B4-BE49-F238E27FC236}">
                  <a16:creationId xmlns:a16="http://schemas.microsoft.com/office/drawing/2014/main" id="{387D3BA1-CA36-F686-473B-95FA75B313F2}"/>
                </a:ext>
              </a:extLst>
            </p:cNvPr>
            <p:cNvSpPr/>
            <p:nvPr/>
          </p:nvSpPr>
          <p:spPr>
            <a:xfrm>
              <a:off x="7377751" y="2946477"/>
              <a:ext cx="167866" cy="195855"/>
            </a:xfrm>
            <a:custGeom>
              <a:avLst/>
              <a:gdLst/>
              <a:ahLst/>
              <a:cxnLst/>
              <a:rect l="l" t="t" r="r" b="b"/>
              <a:pathLst>
                <a:path w="7659" h="8936" extrusionOk="0">
                  <a:moveTo>
                    <a:pt x="4365" y="1"/>
                  </a:moveTo>
                  <a:cubicBezTo>
                    <a:pt x="3680" y="1"/>
                    <a:pt x="2991" y="208"/>
                    <a:pt x="2323" y="560"/>
                  </a:cubicBezTo>
                  <a:cubicBezTo>
                    <a:pt x="2218" y="602"/>
                    <a:pt x="2156" y="664"/>
                    <a:pt x="2072" y="706"/>
                  </a:cubicBezTo>
                  <a:cubicBezTo>
                    <a:pt x="1842" y="790"/>
                    <a:pt x="1570" y="874"/>
                    <a:pt x="1340" y="999"/>
                  </a:cubicBezTo>
                  <a:cubicBezTo>
                    <a:pt x="189" y="1606"/>
                    <a:pt x="0" y="3133"/>
                    <a:pt x="126" y="4284"/>
                  </a:cubicBezTo>
                  <a:lnTo>
                    <a:pt x="210" y="4765"/>
                  </a:lnTo>
                  <a:cubicBezTo>
                    <a:pt x="105" y="6837"/>
                    <a:pt x="1068" y="8762"/>
                    <a:pt x="3369" y="8929"/>
                  </a:cubicBezTo>
                  <a:cubicBezTo>
                    <a:pt x="3432" y="8933"/>
                    <a:pt x="3494" y="8935"/>
                    <a:pt x="3557" y="8935"/>
                  </a:cubicBezTo>
                  <a:cubicBezTo>
                    <a:pt x="5726" y="8935"/>
                    <a:pt x="7407" y="6489"/>
                    <a:pt x="7407" y="4556"/>
                  </a:cubicBezTo>
                  <a:cubicBezTo>
                    <a:pt x="7407" y="4431"/>
                    <a:pt x="7407" y="4263"/>
                    <a:pt x="7386" y="4138"/>
                  </a:cubicBezTo>
                  <a:cubicBezTo>
                    <a:pt x="7658" y="2673"/>
                    <a:pt x="7324" y="1125"/>
                    <a:pt x="5964" y="413"/>
                  </a:cubicBezTo>
                  <a:cubicBezTo>
                    <a:pt x="5439" y="128"/>
                    <a:pt x="4903" y="1"/>
                    <a:pt x="4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466;p59">
              <a:extLst>
                <a:ext uri="{FF2B5EF4-FFF2-40B4-BE49-F238E27FC236}">
                  <a16:creationId xmlns:a16="http://schemas.microsoft.com/office/drawing/2014/main" id="{B285667F-735F-D8D8-9508-7DCB8CCEFABE}"/>
                </a:ext>
              </a:extLst>
            </p:cNvPr>
            <p:cNvSpPr/>
            <p:nvPr/>
          </p:nvSpPr>
          <p:spPr>
            <a:xfrm>
              <a:off x="7201175" y="2393238"/>
              <a:ext cx="1250152" cy="1903184"/>
            </a:xfrm>
            <a:custGeom>
              <a:avLst/>
              <a:gdLst/>
              <a:ahLst/>
              <a:cxnLst/>
              <a:rect l="l" t="t" r="r" b="b"/>
              <a:pathLst>
                <a:path w="57039" h="86834" extrusionOk="0">
                  <a:moveTo>
                    <a:pt x="25005" y="71539"/>
                  </a:moveTo>
                  <a:cubicBezTo>
                    <a:pt x="24398" y="72397"/>
                    <a:pt x="23833" y="73129"/>
                    <a:pt x="23498" y="74050"/>
                  </a:cubicBezTo>
                  <a:cubicBezTo>
                    <a:pt x="23561" y="74133"/>
                    <a:pt x="23645" y="74238"/>
                    <a:pt x="23770" y="74280"/>
                  </a:cubicBezTo>
                  <a:cubicBezTo>
                    <a:pt x="24356" y="74573"/>
                    <a:pt x="24858" y="74907"/>
                    <a:pt x="25318" y="75326"/>
                  </a:cubicBezTo>
                  <a:cubicBezTo>
                    <a:pt x="25653" y="75640"/>
                    <a:pt x="26114" y="75828"/>
                    <a:pt x="26490" y="76037"/>
                  </a:cubicBezTo>
                  <a:cubicBezTo>
                    <a:pt x="26720" y="76163"/>
                    <a:pt x="27013" y="76184"/>
                    <a:pt x="27222" y="76351"/>
                  </a:cubicBezTo>
                  <a:cubicBezTo>
                    <a:pt x="27913" y="76916"/>
                    <a:pt x="28792" y="77000"/>
                    <a:pt x="29566" y="77418"/>
                  </a:cubicBezTo>
                  <a:cubicBezTo>
                    <a:pt x="29712" y="77502"/>
                    <a:pt x="29943" y="77439"/>
                    <a:pt x="30131" y="77439"/>
                  </a:cubicBezTo>
                  <a:cubicBezTo>
                    <a:pt x="30570" y="77439"/>
                    <a:pt x="30821" y="77586"/>
                    <a:pt x="30821" y="78004"/>
                  </a:cubicBezTo>
                  <a:cubicBezTo>
                    <a:pt x="30779" y="79176"/>
                    <a:pt x="31072" y="80368"/>
                    <a:pt x="30633" y="81519"/>
                  </a:cubicBezTo>
                  <a:cubicBezTo>
                    <a:pt x="30633" y="82524"/>
                    <a:pt x="30026" y="83340"/>
                    <a:pt x="29922" y="84302"/>
                  </a:cubicBezTo>
                  <a:cubicBezTo>
                    <a:pt x="29901" y="84595"/>
                    <a:pt x="29691" y="84846"/>
                    <a:pt x="29524" y="85076"/>
                  </a:cubicBezTo>
                  <a:cubicBezTo>
                    <a:pt x="29315" y="85390"/>
                    <a:pt x="29001" y="85578"/>
                    <a:pt x="28582" y="85578"/>
                  </a:cubicBezTo>
                  <a:lnTo>
                    <a:pt x="28101" y="85578"/>
                  </a:lnTo>
                  <a:cubicBezTo>
                    <a:pt x="27160" y="85558"/>
                    <a:pt x="26553" y="84972"/>
                    <a:pt x="26553" y="84009"/>
                  </a:cubicBezTo>
                  <a:cubicBezTo>
                    <a:pt x="26553" y="83402"/>
                    <a:pt x="26553" y="82817"/>
                    <a:pt x="26595" y="82231"/>
                  </a:cubicBezTo>
                  <a:cubicBezTo>
                    <a:pt x="26637" y="81938"/>
                    <a:pt x="26678" y="81624"/>
                    <a:pt x="26783" y="81373"/>
                  </a:cubicBezTo>
                  <a:cubicBezTo>
                    <a:pt x="27202" y="80431"/>
                    <a:pt x="27432" y="79406"/>
                    <a:pt x="28059" y="78569"/>
                  </a:cubicBezTo>
                  <a:cubicBezTo>
                    <a:pt x="28122" y="78485"/>
                    <a:pt x="28122" y="78381"/>
                    <a:pt x="28143" y="78234"/>
                  </a:cubicBezTo>
                  <a:cubicBezTo>
                    <a:pt x="27515" y="77753"/>
                    <a:pt x="26867" y="77335"/>
                    <a:pt x="26114" y="77083"/>
                  </a:cubicBezTo>
                  <a:cubicBezTo>
                    <a:pt x="25507" y="76874"/>
                    <a:pt x="24963" y="76560"/>
                    <a:pt x="24502" y="76121"/>
                  </a:cubicBezTo>
                  <a:cubicBezTo>
                    <a:pt x="24147" y="75765"/>
                    <a:pt x="23728" y="75514"/>
                    <a:pt x="23289" y="75284"/>
                  </a:cubicBezTo>
                  <a:cubicBezTo>
                    <a:pt x="23121" y="75200"/>
                    <a:pt x="22996" y="75117"/>
                    <a:pt x="22849" y="75012"/>
                  </a:cubicBezTo>
                  <a:cubicBezTo>
                    <a:pt x="22305" y="74615"/>
                    <a:pt x="22117" y="74050"/>
                    <a:pt x="22431" y="73443"/>
                  </a:cubicBezTo>
                  <a:cubicBezTo>
                    <a:pt x="22745" y="72836"/>
                    <a:pt x="23163" y="72271"/>
                    <a:pt x="23540" y="71664"/>
                  </a:cubicBezTo>
                  <a:cubicBezTo>
                    <a:pt x="23624" y="71560"/>
                    <a:pt x="23665" y="71455"/>
                    <a:pt x="23770" y="71267"/>
                  </a:cubicBezTo>
                  <a:cubicBezTo>
                    <a:pt x="22996" y="71309"/>
                    <a:pt x="22473" y="70953"/>
                    <a:pt x="21971" y="70513"/>
                  </a:cubicBezTo>
                  <a:cubicBezTo>
                    <a:pt x="21636" y="70200"/>
                    <a:pt x="21448" y="69844"/>
                    <a:pt x="21489" y="69363"/>
                  </a:cubicBezTo>
                  <a:cubicBezTo>
                    <a:pt x="21531" y="69070"/>
                    <a:pt x="21573" y="68756"/>
                    <a:pt x="21636" y="68484"/>
                  </a:cubicBezTo>
                  <a:cubicBezTo>
                    <a:pt x="21657" y="68337"/>
                    <a:pt x="21740" y="68191"/>
                    <a:pt x="21678" y="68086"/>
                  </a:cubicBezTo>
                  <a:cubicBezTo>
                    <a:pt x="21427" y="67584"/>
                    <a:pt x="21657" y="67145"/>
                    <a:pt x="21740" y="66664"/>
                  </a:cubicBezTo>
                  <a:cubicBezTo>
                    <a:pt x="22012" y="65262"/>
                    <a:pt x="22222" y="63797"/>
                    <a:pt x="22096" y="62332"/>
                  </a:cubicBezTo>
                  <a:cubicBezTo>
                    <a:pt x="22096" y="62270"/>
                    <a:pt x="22054" y="62228"/>
                    <a:pt x="21992" y="62102"/>
                  </a:cubicBezTo>
                  <a:cubicBezTo>
                    <a:pt x="21866" y="62102"/>
                    <a:pt x="21699" y="62060"/>
                    <a:pt x="21552" y="62039"/>
                  </a:cubicBezTo>
                  <a:cubicBezTo>
                    <a:pt x="21029" y="61935"/>
                    <a:pt x="20841" y="61788"/>
                    <a:pt x="20799" y="61286"/>
                  </a:cubicBezTo>
                  <a:cubicBezTo>
                    <a:pt x="20757" y="60910"/>
                    <a:pt x="20757" y="60554"/>
                    <a:pt x="20799" y="60177"/>
                  </a:cubicBezTo>
                  <a:cubicBezTo>
                    <a:pt x="20820" y="59822"/>
                    <a:pt x="20862" y="59445"/>
                    <a:pt x="20945" y="59110"/>
                  </a:cubicBezTo>
                  <a:cubicBezTo>
                    <a:pt x="21155" y="58043"/>
                    <a:pt x="21385" y="56976"/>
                    <a:pt x="21448" y="55867"/>
                  </a:cubicBezTo>
                  <a:cubicBezTo>
                    <a:pt x="21489" y="54925"/>
                    <a:pt x="21782" y="53984"/>
                    <a:pt x="21908" y="53021"/>
                  </a:cubicBezTo>
                  <a:cubicBezTo>
                    <a:pt x="22075" y="51599"/>
                    <a:pt x="22180" y="50197"/>
                    <a:pt x="22284" y="48753"/>
                  </a:cubicBezTo>
                  <a:cubicBezTo>
                    <a:pt x="22305" y="48397"/>
                    <a:pt x="22284" y="48021"/>
                    <a:pt x="22389" y="47686"/>
                  </a:cubicBezTo>
                  <a:cubicBezTo>
                    <a:pt x="22619" y="46891"/>
                    <a:pt x="22640" y="46117"/>
                    <a:pt x="22640" y="45321"/>
                  </a:cubicBezTo>
                  <a:cubicBezTo>
                    <a:pt x="22640" y="44736"/>
                    <a:pt x="22682" y="44150"/>
                    <a:pt x="22849" y="43543"/>
                  </a:cubicBezTo>
                  <a:cubicBezTo>
                    <a:pt x="22954" y="43124"/>
                    <a:pt x="22954" y="42706"/>
                    <a:pt x="23017" y="42246"/>
                  </a:cubicBezTo>
                  <a:cubicBezTo>
                    <a:pt x="22828" y="42183"/>
                    <a:pt x="22682" y="42120"/>
                    <a:pt x="22515" y="42120"/>
                  </a:cubicBezTo>
                  <a:cubicBezTo>
                    <a:pt x="19815" y="42016"/>
                    <a:pt x="17284" y="41283"/>
                    <a:pt x="14878" y="40091"/>
                  </a:cubicBezTo>
                  <a:cubicBezTo>
                    <a:pt x="13894" y="39609"/>
                    <a:pt x="12953" y="39107"/>
                    <a:pt x="12137" y="38354"/>
                  </a:cubicBezTo>
                  <a:cubicBezTo>
                    <a:pt x="11781" y="37998"/>
                    <a:pt x="11383" y="37726"/>
                    <a:pt x="10965" y="37454"/>
                  </a:cubicBezTo>
                  <a:cubicBezTo>
                    <a:pt x="10065" y="36889"/>
                    <a:pt x="9249" y="36178"/>
                    <a:pt x="8517" y="35425"/>
                  </a:cubicBezTo>
                  <a:cubicBezTo>
                    <a:pt x="7680" y="34546"/>
                    <a:pt x="6822" y="33751"/>
                    <a:pt x="6006" y="32872"/>
                  </a:cubicBezTo>
                  <a:cubicBezTo>
                    <a:pt x="5671" y="32516"/>
                    <a:pt x="5357" y="32140"/>
                    <a:pt x="5064" y="31721"/>
                  </a:cubicBezTo>
                  <a:cubicBezTo>
                    <a:pt x="4416" y="30821"/>
                    <a:pt x="3767" y="29880"/>
                    <a:pt x="3160" y="28938"/>
                  </a:cubicBezTo>
                  <a:cubicBezTo>
                    <a:pt x="2909" y="28520"/>
                    <a:pt x="2658" y="28059"/>
                    <a:pt x="2449" y="27620"/>
                  </a:cubicBezTo>
                  <a:cubicBezTo>
                    <a:pt x="2010" y="26553"/>
                    <a:pt x="1654" y="25444"/>
                    <a:pt x="1173" y="24377"/>
                  </a:cubicBezTo>
                  <a:cubicBezTo>
                    <a:pt x="838" y="23624"/>
                    <a:pt x="817" y="22829"/>
                    <a:pt x="649" y="22054"/>
                  </a:cubicBezTo>
                  <a:cubicBezTo>
                    <a:pt x="398" y="20736"/>
                    <a:pt x="315" y="19439"/>
                    <a:pt x="398" y="18100"/>
                  </a:cubicBezTo>
                  <a:cubicBezTo>
                    <a:pt x="419" y="17660"/>
                    <a:pt x="503" y="17179"/>
                    <a:pt x="545" y="16614"/>
                  </a:cubicBezTo>
                  <a:cubicBezTo>
                    <a:pt x="524" y="16593"/>
                    <a:pt x="419" y="16447"/>
                    <a:pt x="315" y="16321"/>
                  </a:cubicBezTo>
                  <a:cubicBezTo>
                    <a:pt x="85" y="16091"/>
                    <a:pt x="1" y="15819"/>
                    <a:pt x="1" y="15505"/>
                  </a:cubicBezTo>
                  <a:cubicBezTo>
                    <a:pt x="43" y="13936"/>
                    <a:pt x="105" y="12409"/>
                    <a:pt x="126" y="10839"/>
                  </a:cubicBezTo>
                  <a:cubicBezTo>
                    <a:pt x="126" y="10316"/>
                    <a:pt x="357" y="9940"/>
                    <a:pt x="817" y="9709"/>
                  </a:cubicBezTo>
                  <a:cubicBezTo>
                    <a:pt x="1110" y="9730"/>
                    <a:pt x="1235" y="9961"/>
                    <a:pt x="1131" y="10212"/>
                  </a:cubicBezTo>
                  <a:cubicBezTo>
                    <a:pt x="942" y="10693"/>
                    <a:pt x="1005" y="11174"/>
                    <a:pt x="1026" y="11676"/>
                  </a:cubicBezTo>
                  <a:cubicBezTo>
                    <a:pt x="1047" y="12743"/>
                    <a:pt x="1110" y="13790"/>
                    <a:pt x="1131" y="14857"/>
                  </a:cubicBezTo>
                  <a:cubicBezTo>
                    <a:pt x="1131" y="15024"/>
                    <a:pt x="1173" y="15150"/>
                    <a:pt x="1235" y="15401"/>
                  </a:cubicBezTo>
                  <a:cubicBezTo>
                    <a:pt x="1445" y="15233"/>
                    <a:pt x="1549" y="15087"/>
                    <a:pt x="1675" y="15045"/>
                  </a:cubicBezTo>
                  <a:cubicBezTo>
                    <a:pt x="2072" y="14836"/>
                    <a:pt x="2198" y="14501"/>
                    <a:pt x="2302" y="14103"/>
                  </a:cubicBezTo>
                  <a:cubicBezTo>
                    <a:pt x="2512" y="13371"/>
                    <a:pt x="2742" y="12639"/>
                    <a:pt x="2951" y="11906"/>
                  </a:cubicBezTo>
                  <a:cubicBezTo>
                    <a:pt x="3056" y="11509"/>
                    <a:pt x="3328" y="11195"/>
                    <a:pt x="3642" y="10965"/>
                  </a:cubicBezTo>
                  <a:cubicBezTo>
                    <a:pt x="3851" y="10797"/>
                    <a:pt x="4123" y="10944"/>
                    <a:pt x="4165" y="11195"/>
                  </a:cubicBezTo>
                  <a:cubicBezTo>
                    <a:pt x="4165" y="11321"/>
                    <a:pt x="4165" y="11467"/>
                    <a:pt x="4102" y="11593"/>
                  </a:cubicBezTo>
                  <a:cubicBezTo>
                    <a:pt x="3579" y="12639"/>
                    <a:pt x="3495" y="13810"/>
                    <a:pt x="3223" y="14961"/>
                  </a:cubicBezTo>
                  <a:cubicBezTo>
                    <a:pt x="3579" y="15024"/>
                    <a:pt x="3704" y="14773"/>
                    <a:pt x="3851" y="14606"/>
                  </a:cubicBezTo>
                  <a:cubicBezTo>
                    <a:pt x="4332" y="13936"/>
                    <a:pt x="4834" y="13559"/>
                    <a:pt x="5650" y="13141"/>
                  </a:cubicBezTo>
                  <a:cubicBezTo>
                    <a:pt x="5859" y="13246"/>
                    <a:pt x="5943" y="13413"/>
                    <a:pt x="5839" y="13622"/>
                  </a:cubicBezTo>
                  <a:cubicBezTo>
                    <a:pt x="5692" y="13873"/>
                    <a:pt x="5546" y="14082"/>
                    <a:pt x="5420" y="14292"/>
                  </a:cubicBezTo>
                  <a:cubicBezTo>
                    <a:pt x="5169" y="14647"/>
                    <a:pt x="4939" y="14982"/>
                    <a:pt x="4688" y="15338"/>
                  </a:cubicBezTo>
                  <a:cubicBezTo>
                    <a:pt x="4541" y="15505"/>
                    <a:pt x="4395" y="15694"/>
                    <a:pt x="4206" y="15861"/>
                  </a:cubicBezTo>
                  <a:cubicBezTo>
                    <a:pt x="3474" y="16426"/>
                    <a:pt x="2658" y="16719"/>
                    <a:pt x="1696" y="16719"/>
                  </a:cubicBezTo>
                  <a:cubicBezTo>
                    <a:pt x="1361" y="17054"/>
                    <a:pt x="1277" y="17472"/>
                    <a:pt x="1277" y="17953"/>
                  </a:cubicBezTo>
                  <a:cubicBezTo>
                    <a:pt x="1256" y="19627"/>
                    <a:pt x="1549" y="21238"/>
                    <a:pt x="1863" y="22870"/>
                  </a:cubicBezTo>
                  <a:cubicBezTo>
                    <a:pt x="1926" y="23289"/>
                    <a:pt x="2093" y="23707"/>
                    <a:pt x="2240" y="24084"/>
                  </a:cubicBezTo>
                  <a:cubicBezTo>
                    <a:pt x="2616" y="25067"/>
                    <a:pt x="3035" y="26009"/>
                    <a:pt x="3390" y="26951"/>
                  </a:cubicBezTo>
                  <a:cubicBezTo>
                    <a:pt x="3600" y="27495"/>
                    <a:pt x="3893" y="28018"/>
                    <a:pt x="4269" y="28520"/>
                  </a:cubicBezTo>
                  <a:cubicBezTo>
                    <a:pt x="4792" y="29252"/>
                    <a:pt x="5315" y="29943"/>
                    <a:pt x="5797" y="30717"/>
                  </a:cubicBezTo>
                  <a:cubicBezTo>
                    <a:pt x="6320" y="31554"/>
                    <a:pt x="7010" y="32202"/>
                    <a:pt x="7722" y="32851"/>
                  </a:cubicBezTo>
                  <a:cubicBezTo>
                    <a:pt x="7743" y="32872"/>
                    <a:pt x="7826" y="32872"/>
                    <a:pt x="7868" y="32914"/>
                  </a:cubicBezTo>
                  <a:cubicBezTo>
                    <a:pt x="7868" y="32851"/>
                    <a:pt x="7931" y="32746"/>
                    <a:pt x="7889" y="32725"/>
                  </a:cubicBezTo>
                  <a:cubicBezTo>
                    <a:pt x="7199" y="31679"/>
                    <a:pt x="7031" y="30424"/>
                    <a:pt x="6801" y="29252"/>
                  </a:cubicBezTo>
                  <a:cubicBezTo>
                    <a:pt x="6696" y="28792"/>
                    <a:pt x="6571" y="28436"/>
                    <a:pt x="6194" y="28143"/>
                  </a:cubicBezTo>
                  <a:cubicBezTo>
                    <a:pt x="5525" y="27599"/>
                    <a:pt x="5148" y="26783"/>
                    <a:pt x="4583" y="26155"/>
                  </a:cubicBezTo>
                  <a:cubicBezTo>
                    <a:pt x="4290" y="25842"/>
                    <a:pt x="4206" y="25402"/>
                    <a:pt x="4186" y="24963"/>
                  </a:cubicBezTo>
                  <a:cubicBezTo>
                    <a:pt x="4102" y="24084"/>
                    <a:pt x="4395" y="23331"/>
                    <a:pt x="4688" y="22557"/>
                  </a:cubicBezTo>
                  <a:cubicBezTo>
                    <a:pt x="4855" y="22054"/>
                    <a:pt x="5232" y="21782"/>
                    <a:pt x="5755" y="21866"/>
                  </a:cubicBezTo>
                  <a:cubicBezTo>
                    <a:pt x="6152" y="21929"/>
                    <a:pt x="6508" y="21992"/>
                    <a:pt x="6947" y="22075"/>
                  </a:cubicBezTo>
                  <a:cubicBezTo>
                    <a:pt x="7324" y="20820"/>
                    <a:pt x="7994" y="19669"/>
                    <a:pt x="8684" y="18539"/>
                  </a:cubicBezTo>
                  <a:cubicBezTo>
                    <a:pt x="9396" y="17430"/>
                    <a:pt x="10295" y="16447"/>
                    <a:pt x="11279" y="15463"/>
                  </a:cubicBezTo>
                  <a:cubicBezTo>
                    <a:pt x="10609" y="14647"/>
                    <a:pt x="10274" y="13685"/>
                    <a:pt x="10023" y="12722"/>
                  </a:cubicBezTo>
                  <a:cubicBezTo>
                    <a:pt x="9940" y="12409"/>
                    <a:pt x="9856" y="12053"/>
                    <a:pt x="9856" y="11739"/>
                  </a:cubicBezTo>
                  <a:cubicBezTo>
                    <a:pt x="9835" y="10421"/>
                    <a:pt x="9835" y="9103"/>
                    <a:pt x="9856" y="7764"/>
                  </a:cubicBezTo>
                  <a:cubicBezTo>
                    <a:pt x="9856" y="7010"/>
                    <a:pt x="10086" y="6341"/>
                    <a:pt x="10693" y="5839"/>
                  </a:cubicBezTo>
                  <a:cubicBezTo>
                    <a:pt x="11216" y="5399"/>
                    <a:pt x="11718" y="5399"/>
                    <a:pt x="12157" y="5922"/>
                  </a:cubicBezTo>
                  <a:cubicBezTo>
                    <a:pt x="12450" y="6257"/>
                    <a:pt x="12681" y="6676"/>
                    <a:pt x="12953" y="7073"/>
                  </a:cubicBezTo>
                  <a:cubicBezTo>
                    <a:pt x="13057" y="7220"/>
                    <a:pt x="13162" y="7387"/>
                    <a:pt x="13287" y="7596"/>
                  </a:cubicBezTo>
                  <a:cubicBezTo>
                    <a:pt x="13601" y="7220"/>
                    <a:pt x="13706" y="6822"/>
                    <a:pt x="13810" y="6466"/>
                  </a:cubicBezTo>
                  <a:cubicBezTo>
                    <a:pt x="14334" y="4499"/>
                    <a:pt x="15735" y="3265"/>
                    <a:pt x="17284" y="2114"/>
                  </a:cubicBezTo>
                  <a:cubicBezTo>
                    <a:pt x="17472" y="1989"/>
                    <a:pt x="17702" y="1884"/>
                    <a:pt x="17911" y="1884"/>
                  </a:cubicBezTo>
                  <a:cubicBezTo>
                    <a:pt x="18414" y="1863"/>
                    <a:pt x="18916" y="1863"/>
                    <a:pt x="19397" y="1905"/>
                  </a:cubicBezTo>
                  <a:cubicBezTo>
                    <a:pt x="20171" y="1989"/>
                    <a:pt x="20799" y="2386"/>
                    <a:pt x="21238" y="3014"/>
                  </a:cubicBezTo>
                  <a:cubicBezTo>
                    <a:pt x="21552" y="3432"/>
                    <a:pt x="21845" y="3872"/>
                    <a:pt x="22180" y="4374"/>
                  </a:cubicBezTo>
                  <a:cubicBezTo>
                    <a:pt x="22305" y="4290"/>
                    <a:pt x="22431" y="4207"/>
                    <a:pt x="22515" y="4102"/>
                  </a:cubicBezTo>
                  <a:lnTo>
                    <a:pt x="23059" y="3411"/>
                  </a:lnTo>
                  <a:cubicBezTo>
                    <a:pt x="23665" y="2491"/>
                    <a:pt x="24523" y="1884"/>
                    <a:pt x="25465" y="1382"/>
                  </a:cubicBezTo>
                  <a:cubicBezTo>
                    <a:pt x="25862" y="1173"/>
                    <a:pt x="26260" y="1026"/>
                    <a:pt x="26616" y="817"/>
                  </a:cubicBezTo>
                  <a:cubicBezTo>
                    <a:pt x="28038" y="64"/>
                    <a:pt x="29545" y="1"/>
                    <a:pt x="31072" y="106"/>
                  </a:cubicBezTo>
                  <a:cubicBezTo>
                    <a:pt x="31303" y="126"/>
                    <a:pt x="31533" y="315"/>
                    <a:pt x="31784" y="419"/>
                  </a:cubicBezTo>
                  <a:cubicBezTo>
                    <a:pt x="31826" y="440"/>
                    <a:pt x="31888" y="503"/>
                    <a:pt x="31930" y="545"/>
                  </a:cubicBezTo>
                  <a:cubicBezTo>
                    <a:pt x="32976" y="1528"/>
                    <a:pt x="32976" y="1528"/>
                    <a:pt x="32976" y="2951"/>
                  </a:cubicBezTo>
                  <a:cubicBezTo>
                    <a:pt x="32976" y="3160"/>
                    <a:pt x="32997" y="3411"/>
                    <a:pt x="33039" y="3725"/>
                  </a:cubicBezTo>
                  <a:cubicBezTo>
                    <a:pt x="33416" y="3516"/>
                    <a:pt x="33730" y="3349"/>
                    <a:pt x="34044" y="3160"/>
                  </a:cubicBezTo>
                  <a:cubicBezTo>
                    <a:pt x="35969" y="2072"/>
                    <a:pt x="35969" y="2072"/>
                    <a:pt x="38082" y="2177"/>
                  </a:cubicBezTo>
                  <a:cubicBezTo>
                    <a:pt x="38312" y="2177"/>
                    <a:pt x="38542" y="2219"/>
                    <a:pt x="38751" y="2302"/>
                  </a:cubicBezTo>
                  <a:cubicBezTo>
                    <a:pt x="39526" y="2574"/>
                    <a:pt x="39798" y="3160"/>
                    <a:pt x="39860" y="3935"/>
                  </a:cubicBezTo>
                  <a:cubicBezTo>
                    <a:pt x="39881" y="4562"/>
                    <a:pt x="39881" y="5190"/>
                    <a:pt x="39881" y="5818"/>
                  </a:cubicBezTo>
                  <a:lnTo>
                    <a:pt x="39881" y="6550"/>
                  </a:lnTo>
                  <a:cubicBezTo>
                    <a:pt x="40174" y="6571"/>
                    <a:pt x="40383" y="6592"/>
                    <a:pt x="40614" y="6592"/>
                  </a:cubicBezTo>
                  <a:cubicBezTo>
                    <a:pt x="41262" y="6592"/>
                    <a:pt x="41953" y="6613"/>
                    <a:pt x="42601" y="6592"/>
                  </a:cubicBezTo>
                  <a:cubicBezTo>
                    <a:pt x="43355" y="6592"/>
                    <a:pt x="44024" y="6864"/>
                    <a:pt x="44694" y="7199"/>
                  </a:cubicBezTo>
                  <a:cubicBezTo>
                    <a:pt x="44987" y="7324"/>
                    <a:pt x="45175" y="7554"/>
                    <a:pt x="45280" y="7847"/>
                  </a:cubicBezTo>
                  <a:cubicBezTo>
                    <a:pt x="45510" y="8433"/>
                    <a:pt x="45803" y="8998"/>
                    <a:pt x="46012" y="9605"/>
                  </a:cubicBezTo>
                  <a:cubicBezTo>
                    <a:pt x="46221" y="10170"/>
                    <a:pt x="46179" y="10756"/>
                    <a:pt x="45907" y="11321"/>
                  </a:cubicBezTo>
                  <a:cubicBezTo>
                    <a:pt x="45217" y="12681"/>
                    <a:pt x="44150" y="13706"/>
                    <a:pt x="42999" y="14668"/>
                  </a:cubicBezTo>
                  <a:cubicBezTo>
                    <a:pt x="42580" y="15045"/>
                    <a:pt x="42057" y="15296"/>
                    <a:pt x="41471" y="15380"/>
                  </a:cubicBezTo>
                  <a:cubicBezTo>
                    <a:pt x="41199" y="15401"/>
                    <a:pt x="40927" y="15547"/>
                    <a:pt x="40593" y="15610"/>
                  </a:cubicBezTo>
                  <a:cubicBezTo>
                    <a:pt x="41660" y="16907"/>
                    <a:pt x="42706" y="18100"/>
                    <a:pt x="43815" y="19376"/>
                  </a:cubicBezTo>
                  <a:cubicBezTo>
                    <a:pt x="43982" y="19146"/>
                    <a:pt x="44129" y="18937"/>
                    <a:pt x="44254" y="18790"/>
                  </a:cubicBezTo>
                  <a:cubicBezTo>
                    <a:pt x="44652" y="18288"/>
                    <a:pt x="45175" y="18058"/>
                    <a:pt x="45803" y="17995"/>
                  </a:cubicBezTo>
                  <a:cubicBezTo>
                    <a:pt x="46765" y="17891"/>
                    <a:pt x="47623" y="18121"/>
                    <a:pt x="48334" y="18832"/>
                  </a:cubicBezTo>
                  <a:cubicBezTo>
                    <a:pt x="48523" y="19020"/>
                    <a:pt x="48669" y="19230"/>
                    <a:pt x="48732" y="19523"/>
                  </a:cubicBezTo>
                  <a:cubicBezTo>
                    <a:pt x="48795" y="20046"/>
                    <a:pt x="48941" y="20569"/>
                    <a:pt x="49025" y="21092"/>
                  </a:cubicBezTo>
                  <a:cubicBezTo>
                    <a:pt x="49088" y="21552"/>
                    <a:pt x="49046" y="21971"/>
                    <a:pt x="48753" y="22389"/>
                  </a:cubicBezTo>
                  <a:cubicBezTo>
                    <a:pt x="48418" y="22829"/>
                    <a:pt x="48125" y="23310"/>
                    <a:pt x="47728" y="23728"/>
                  </a:cubicBezTo>
                  <a:cubicBezTo>
                    <a:pt x="47414" y="24021"/>
                    <a:pt x="47205" y="24398"/>
                    <a:pt x="46891" y="24795"/>
                  </a:cubicBezTo>
                  <a:cubicBezTo>
                    <a:pt x="47477" y="26469"/>
                    <a:pt x="47351" y="28269"/>
                    <a:pt x="47351" y="30194"/>
                  </a:cubicBezTo>
                  <a:cubicBezTo>
                    <a:pt x="47560" y="30005"/>
                    <a:pt x="47665" y="29943"/>
                    <a:pt x="47707" y="29838"/>
                  </a:cubicBezTo>
                  <a:cubicBezTo>
                    <a:pt x="48125" y="29147"/>
                    <a:pt x="48544" y="28415"/>
                    <a:pt x="48920" y="27683"/>
                  </a:cubicBezTo>
                  <a:cubicBezTo>
                    <a:pt x="49548" y="26427"/>
                    <a:pt x="50113" y="25172"/>
                    <a:pt x="50720" y="23917"/>
                  </a:cubicBezTo>
                  <a:cubicBezTo>
                    <a:pt x="50866" y="23540"/>
                    <a:pt x="51013" y="23184"/>
                    <a:pt x="51117" y="22787"/>
                  </a:cubicBezTo>
                  <a:cubicBezTo>
                    <a:pt x="51536" y="21155"/>
                    <a:pt x="51870" y="19481"/>
                    <a:pt x="52477" y="17891"/>
                  </a:cubicBezTo>
                  <a:cubicBezTo>
                    <a:pt x="52686" y="17367"/>
                    <a:pt x="52791" y="16803"/>
                    <a:pt x="52854" y="16238"/>
                  </a:cubicBezTo>
                  <a:cubicBezTo>
                    <a:pt x="52938" y="15715"/>
                    <a:pt x="52917" y="15191"/>
                    <a:pt x="52959" y="14626"/>
                  </a:cubicBezTo>
                  <a:cubicBezTo>
                    <a:pt x="52163" y="14417"/>
                    <a:pt x="51745" y="13810"/>
                    <a:pt x="51452" y="13078"/>
                  </a:cubicBezTo>
                  <a:cubicBezTo>
                    <a:pt x="51368" y="12869"/>
                    <a:pt x="51347" y="12639"/>
                    <a:pt x="51347" y="12409"/>
                  </a:cubicBezTo>
                  <a:cubicBezTo>
                    <a:pt x="51389" y="11153"/>
                    <a:pt x="51452" y="9898"/>
                    <a:pt x="51536" y="8642"/>
                  </a:cubicBezTo>
                  <a:cubicBezTo>
                    <a:pt x="51536" y="8496"/>
                    <a:pt x="51598" y="8391"/>
                    <a:pt x="51661" y="8266"/>
                  </a:cubicBezTo>
                  <a:cubicBezTo>
                    <a:pt x="51703" y="8182"/>
                    <a:pt x="51975" y="8182"/>
                    <a:pt x="51996" y="8287"/>
                  </a:cubicBezTo>
                  <a:cubicBezTo>
                    <a:pt x="52059" y="8454"/>
                    <a:pt x="52101" y="8600"/>
                    <a:pt x="52122" y="8768"/>
                  </a:cubicBezTo>
                  <a:cubicBezTo>
                    <a:pt x="52184" y="9856"/>
                    <a:pt x="52268" y="10965"/>
                    <a:pt x="52289" y="12032"/>
                  </a:cubicBezTo>
                  <a:cubicBezTo>
                    <a:pt x="52289" y="12513"/>
                    <a:pt x="52435" y="12869"/>
                    <a:pt x="52645" y="13246"/>
                  </a:cubicBezTo>
                  <a:cubicBezTo>
                    <a:pt x="52749" y="13413"/>
                    <a:pt x="53000" y="13518"/>
                    <a:pt x="53231" y="13706"/>
                  </a:cubicBezTo>
                  <a:cubicBezTo>
                    <a:pt x="53314" y="13392"/>
                    <a:pt x="53419" y="13183"/>
                    <a:pt x="53419" y="12974"/>
                  </a:cubicBezTo>
                  <a:cubicBezTo>
                    <a:pt x="53461" y="12325"/>
                    <a:pt x="53461" y="11634"/>
                    <a:pt x="53482" y="10986"/>
                  </a:cubicBezTo>
                  <a:cubicBezTo>
                    <a:pt x="53523" y="10379"/>
                    <a:pt x="53586" y="9814"/>
                    <a:pt x="53775" y="9291"/>
                  </a:cubicBezTo>
                  <a:cubicBezTo>
                    <a:pt x="54005" y="9228"/>
                    <a:pt x="54067" y="9375"/>
                    <a:pt x="54088" y="9500"/>
                  </a:cubicBezTo>
                  <a:cubicBezTo>
                    <a:pt x="54172" y="10023"/>
                    <a:pt x="54256" y="10546"/>
                    <a:pt x="54298" y="11069"/>
                  </a:cubicBezTo>
                  <a:cubicBezTo>
                    <a:pt x="54360" y="11781"/>
                    <a:pt x="54381" y="12450"/>
                    <a:pt x="54402" y="13162"/>
                  </a:cubicBezTo>
                  <a:cubicBezTo>
                    <a:pt x="54402" y="13308"/>
                    <a:pt x="54465" y="13476"/>
                    <a:pt x="54486" y="13622"/>
                  </a:cubicBezTo>
                  <a:cubicBezTo>
                    <a:pt x="54591" y="13601"/>
                    <a:pt x="54695" y="13601"/>
                    <a:pt x="54716" y="13580"/>
                  </a:cubicBezTo>
                  <a:cubicBezTo>
                    <a:pt x="55155" y="12994"/>
                    <a:pt x="55658" y="12471"/>
                    <a:pt x="55846" y="11739"/>
                  </a:cubicBezTo>
                  <a:cubicBezTo>
                    <a:pt x="56034" y="11090"/>
                    <a:pt x="56264" y="10442"/>
                    <a:pt x="56516" y="9709"/>
                  </a:cubicBezTo>
                  <a:cubicBezTo>
                    <a:pt x="56913" y="10253"/>
                    <a:pt x="57039" y="10756"/>
                    <a:pt x="56913" y="11279"/>
                  </a:cubicBezTo>
                  <a:cubicBezTo>
                    <a:pt x="56725" y="12116"/>
                    <a:pt x="56495" y="12932"/>
                    <a:pt x="56055" y="13685"/>
                  </a:cubicBezTo>
                  <a:cubicBezTo>
                    <a:pt x="55637" y="14417"/>
                    <a:pt x="55051" y="14815"/>
                    <a:pt x="54277" y="14940"/>
                  </a:cubicBezTo>
                  <a:cubicBezTo>
                    <a:pt x="54109" y="14961"/>
                    <a:pt x="53963" y="14982"/>
                    <a:pt x="53754" y="15024"/>
                  </a:cubicBezTo>
                  <a:cubicBezTo>
                    <a:pt x="53733" y="15233"/>
                    <a:pt x="53691" y="15443"/>
                    <a:pt x="53691" y="15610"/>
                  </a:cubicBezTo>
                  <a:cubicBezTo>
                    <a:pt x="53775" y="16761"/>
                    <a:pt x="53544" y="17849"/>
                    <a:pt x="53231" y="18937"/>
                  </a:cubicBezTo>
                  <a:cubicBezTo>
                    <a:pt x="52896" y="20192"/>
                    <a:pt x="52582" y="21448"/>
                    <a:pt x="52289" y="22703"/>
                  </a:cubicBezTo>
                  <a:cubicBezTo>
                    <a:pt x="52122" y="23414"/>
                    <a:pt x="51891" y="24084"/>
                    <a:pt x="51578" y="24774"/>
                  </a:cubicBezTo>
                  <a:cubicBezTo>
                    <a:pt x="51034" y="25862"/>
                    <a:pt x="50531" y="26992"/>
                    <a:pt x="50029" y="28122"/>
                  </a:cubicBezTo>
                  <a:cubicBezTo>
                    <a:pt x="49506" y="29273"/>
                    <a:pt x="48857" y="30340"/>
                    <a:pt x="48104" y="31365"/>
                  </a:cubicBezTo>
                  <a:cubicBezTo>
                    <a:pt x="47581" y="32035"/>
                    <a:pt x="46974" y="32663"/>
                    <a:pt x="46221" y="33123"/>
                  </a:cubicBezTo>
                  <a:cubicBezTo>
                    <a:pt x="45949" y="33269"/>
                    <a:pt x="45740" y="33479"/>
                    <a:pt x="45510" y="33667"/>
                  </a:cubicBezTo>
                  <a:cubicBezTo>
                    <a:pt x="45321" y="33793"/>
                    <a:pt x="45112" y="33981"/>
                    <a:pt x="44903" y="34002"/>
                  </a:cubicBezTo>
                  <a:cubicBezTo>
                    <a:pt x="44443" y="34065"/>
                    <a:pt x="44150" y="34337"/>
                    <a:pt x="43815" y="34609"/>
                  </a:cubicBezTo>
                  <a:cubicBezTo>
                    <a:pt x="42769" y="35383"/>
                    <a:pt x="41702" y="36199"/>
                    <a:pt x="40467" y="36743"/>
                  </a:cubicBezTo>
                  <a:cubicBezTo>
                    <a:pt x="39630" y="37140"/>
                    <a:pt x="38814" y="37622"/>
                    <a:pt x="37998" y="38061"/>
                  </a:cubicBezTo>
                  <a:cubicBezTo>
                    <a:pt x="37852" y="38145"/>
                    <a:pt x="37684" y="38270"/>
                    <a:pt x="37517" y="38375"/>
                  </a:cubicBezTo>
                  <a:cubicBezTo>
                    <a:pt x="38040" y="39337"/>
                    <a:pt x="38521" y="40258"/>
                    <a:pt x="39002" y="41199"/>
                  </a:cubicBezTo>
                  <a:cubicBezTo>
                    <a:pt x="39149" y="41492"/>
                    <a:pt x="39233" y="41827"/>
                    <a:pt x="39316" y="42141"/>
                  </a:cubicBezTo>
                  <a:cubicBezTo>
                    <a:pt x="39546" y="43208"/>
                    <a:pt x="39839" y="44254"/>
                    <a:pt x="40258" y="45280"/>
                  </a:cubicBezTo>
                  <a:cubicBezTo>
                    <a:pt x="40488" y="45886"/>
                    <a:pt x="40593" y="46556"/>
                    <a:pt x="40718" y="47205"/>
                  </a:cubicBezTo>
                  <a:cubicBezTo>
                    <a:pt x="40886" y="48000"/>
                    <a:pt x="41074" y="48753"/>
                    <a:pt x="41388" y="49506"/>
                  </a:cubicBezTo>
                  <a:cubicBezTo>
                    <a:pt x="41513" y="49799"/>
                    <a:pt x="41618" y="50134"/>
                    <a:pt x="41618" y="50448"/>
                  </a:cubicBezTo>
                  <a:cubicBezTo>
                    <a:pt x="41618" y="51243"/>
                    <a:pt x="41827" y="51975"/>
                    <a:pt x="41974" y="52707"/>
                  </a:cubicBezTo>
                  <a:cubicBezTo>
                    <a:pt x="42120" y="53272"/>
                    <a:pt x="42183" y="53879"/>
                    <a:pt x="42267" y="54465"/>
                  </a:cubicBezTo>
                  <a:cubicBezTo>
                    <a:pt x="42287" y="54695"/>
                    <a:pt x="42287" y="54925"/>
                    <a:pt x="42350" y="55135"/>
                  </a:cubicBezTo>
                  <a:cubicBezTo>
                    <a:pt x="42643" y="56411"/>
                    <a:pt x="42539" y="57708"/>
                    <a:pt x="42559" y="59005"/>
                  </a:cubicBezTo>
                  <a:cubicBezTo>
                    <a:pt x="42559" y="59194"/>
                    <a:pt x="42580" y="59445"/>
                    <a:pt x="42476" y="59591"/>
                  </a:cubicBezTo>
                  <a:cubicBezTo>
                    <a:pt x="42120" y="60073"/>
                    <a:pt x="42183" y="60658"/>
                    <a:pt x="42183" y="61202"/>
                  </a:cubicBezTo>
                  <a:lnTo>
                    <a:pt x="42183" y="63399"/>
                  </a:lnTo>
                  <a:cubicBezTo>
                    <a:pt x="42183" y="63881"/>
                    <a:pt x="42183" y="64320"/>
                    <a:pt x="42015" y="64759"/>
                  </a:cubicBezTo>
                  <a:cubicBezTo>
                    <a:pt x="41911" y="65031"/>
                    <a:pt x="41932" y="65345"/>
                    <a:pt x="41932" y="65659"/>
                  </a:cubicBezTo>
                  <a:cubicBezTo>
                    <a:pt x="41932" y="66622"/>
                    <a:pt x="41974" y="67584"/>
                    <a:pt x="41932" y="68526"/>
                  </a:cubicBezTo>
                  <a:cubicBezTo>
                    <a:pt x="41827" y="69865"/>
                    <a:pt x="41220" y="70932"/>
                    <a:pt x="39923" y="71434"/>
                  </a:cubicBezTo>
                  <a:cubicBezTo>
                    <a:pt x="39546" y="71560"/>
                    <a:pt x="39128" y="71581"/>
                    <a:pt x="38710" y="71664"/>
                  </a:cubicBezTo>
                  <a:cubicBezTo>
                    <a:pt x="37956" y="73443"/>
                    <a:pt x="37329" y="75305"/>
                    <a:pt x="37580" y="77335"/>
                  </a:cubicBezTo>
                  <a:cubicBezTo>
                    <a:pt x="38270" y="77837"/>
                    <a:pt x="38919" y="78339"/>
                    <a:pt x="39609" y="78841"/>
                  </a:cubicBezTo>
                  <a:cubicBezTo>
                    <a:pt x="39756" y="78946"/>
                    <a:pt x="39944" y="79050"/>
                    <a:pt x="40132" y="79092"/>
                  </a:cubicBezTo>
                  <a:cubicBezTo>
                    <a:pt x="40572" y="79280"/>
                    <a:pt x="41032" y="79469"/>
                    <a:pt x="41513" y="79636"/>
                  </a:cubicBezTo>
                  <a:cubicBezTo>
                    <a:pt x="41660" y="79699"/>
                    <a:pt x="41827" y="79783"/>
                    <a:pt x="41974" y="79783"/>
                  </a:cubicBezTo>
                  <a:cubicBezTo>
                    <a:pt x="42811" y="79804"/>
                    <a:pt x="43229" y="80327"/>
                    <a:pt x="43501" y="80996"/>
                  </a:cubicBezTo>
                  <a:cubicBezTo>
                    <a:pt x="43647" y="81394"/>
                    <a:pt x="43710" y="81833"/>
                    <a:pt x="43752" y="82252"/>
                  </a:cubicBezTo>
                  <a:cubicBezTo>
                    <a:pt x="43815" y="82628"/>
                    <a:pt x="43731" y="82984"/>
                    <a:pt x="43773" y="83361"/>
                  </a:cubicBezTo>
                  <a:cubicBezTo>
                    <a:pt x="43878" y="84114"/>
                    <a:pt x="43627" y="84804"/>
                    <a:pt x="43396" y="85474"/>
                  </a:cubicBezTo>
                  <a:cubicBezTo>
                    <a:pt x="43145" y="86206"/>
                    <a:pt x="42078" y="86834"/>
                    <a:pt x="41325" y="86792"/>
                  </a:cubicBezTo>
                  <a:cubicBezTo>
                    <a:pt x="40844" y="86729"/>
                    <a:pt x="40530" y="86478"/>
                    <a:pt x="40383" y="86018"/>
                  </a:cubicBezTo>
                  <a:cubicBezTo>
                    <a:pt x="40007" y="84930"/>
                    <a:pt x="40007" y="83800"/>
                    <a:pt x="40070" y="82670"/>
                  </a:cubicBezTo>
                  <a:cubicBezTo>
                    <a:pt x="40090" y="82419"/>
                    <a:pt x="40174" y="82147"/>
                    <a:pt x="40216" y="81896"/>
                  </a:cubicBezTo>
                  <a:cubicBezTo>
                    <a:pt x="40321" y="81457"/>
                    <a:pt x="40404" y="80996"/>
                    <a:pt x="40488" y="80620"/>
                  </a:cubicBezTo>
                  <a:cubicBezTo>
                    <a:pt x="40383" y="80515"/>
                    <a:pt x="40362" y="80431"/>
                    <a:pt x="40300" y="80410"/>
                  </a:cubicBezTo>
                  <a:cubicBezTo>
                    <a:pt x="39358" y="80222"/>
                    <a:pt x="38647" y="79573"/>
                    <a:pt x="37914" y="79050"/>
                  </a:cubicBezTo>
                  <a:cubicBezTo>
                    <a:pt x="37601" y="78799"/>
                    <a:pt x="37287" y="78548"/>
                    <a:pt x="36910" y="78444"/>
                  </a:cubicBezTo>
                  <a:cubicBezTo>
                    <a:pt x="36554" y="78360"/>
                    <a:pt x="36429" y="78109"/>
                    <a:pt x="36408" y="77753"/>
                  </a:cubicBezTo>
                  <a:cubicBezTo>
                    <a:pt x="36324" y="76372"/>
                    <a:pt x="36408" y="74991"/>
                    <a:pt x="36847" y="73652"/>
                  </a:cubicBezTo>
                  <a:cubicBezTo>
                    <a:pt x="37057" y="73003"/>
                    <a:pt x="37245" y="72355"/>
                    <a:pt x="37663" y="71832"/>
                  </a:cubicBezTo>
                  <a:cubicBezTo>
                    <a:pt x="37580" y="71727"/>
                    <a:pt x="37538" y="71643"/>
                    <a:pt x="37475" y="71643"/>
                  </a:cubicBezTo>
                  <a:cubicBezTo>
                    <a:pt x="36722" y="71664"/>
                    <a:pt x="35989" y="71350"/>
                    <a:pt x="35257" y="71267"/>
                  </a:cubicBezTo>
                  <a:cubicBezTo>
                    <a:pt x="34713" y="71204"/>
                    <a:pt x="34106" y="70534"/>
                    <a:pt x="34085" y="69969"/>
                  </a:cubicBezTo>
                  <a:cubicBezTo>
                    <a:pt x="34044" y="69488"/>
                    <a:pt x="34085" y="69028"/>
                    <a:pt x="34044" y="68589"/>
                  </a:cubicBezTo>
                  <a:cubicBezTo>
                    <a:pt x="34023" y="68086"/>
                    <a:pt x="33876" y="67961"/>
                    <a:pt x="33395" y="67898"/>
                  </a:cubicBezTo>
                  <a:cubicBezTo>
                    <a:pt x="32516" y="67793"/>
                    <a:pt x="31616" y="67982"/>
                    <a:pt x="30738" y="68065"/>
                  </a:cubicBezTo>
                  <a:cubicBezTo>
                    <a:pt x="30361" y="68086"/>
                    <a:pt x="30068" y="68337"/>
                    <a:pt x="30068" y="68714"/>
                  </a:cubicBezTo>
                  <a:cubicBezTo>
                    <a:pt x="30110" y="69237"/>
                    <a:pt x="29817" y="69677"/>
                    <a:pt x="29691" y="70116"/>
                  </a:cubicBezTo>
                  <a:cubicBezTo>
                    <a:pt x="29440" y="70911"/>
                    <a:pt x="28771" y="71371"/>
                    <a:pt x="28122" y="71853"/>
                  </a:cubicBezTo>
                  <a:cubicBezTo>
                    <a:pt x="27641" y="71853"/>
                    <a:pt x="27139" y="71978"/>
                    <a:pt x="26762" y="71832"/>
                  </a:cubicBezTo>
                  <a:cubicBezTo>
                    <a:pt x="26134" y="71622"/>
                    <a:pt x="25590" y="71664"/>
                    <a:pt x="25005" y="71539"/>
                  </a:cubicBezTo>
                  <a:close/>
                  <a:moveTo>
                    <a:pt x="23310" y="16782"/>
                  </a:moveTo>
                  <a:cubicBezTo>
                    <a:pt x="22787" y="16761"/>
                    <a:pt x="22368" y="16656"/>
                    <a:pt x="21971" y="16928"/>
                  </a:cubicBezTo>
                  <a:cubicBezTo>
                    <a:pt x="21573" y="17179"/>
                    <a:pt x="21155" y="17409"/>
                    <a:pt x="20945" y="17828"/>
                  </a:cubicBezTo>
                  <a:cubicBezTo>
                    <a:pt x="20694" y="18435"/>
                    <a:pt x="20108" y="18665"/>
                    <a:pt x="19648" y="18979"/>
                  </a:cubicBezTo>
                  <a:cubicBezTo>
                    <a:pt x="19334" y="19230"/>
                    <a:pt x="18937" y="19188"/>
                    <a:pt x="18623" y="18937"/>
                  </a:cubicBezTo>
                  <a:cubicBezTo>
                    <a:pt x="18204" y="18602"/>
                    <a:pt x="17807" y="18246"/>
                    <a:pt x="17870" y="17619"/>
                  </a:cubicBezTo>
                  <a:cubicBezTo>
                    <a:pt x="17891" y="17472"/>
                    <a:pt x="17870" y="17284"/>
                    <a:pt x="17807" y="17137"/>
                  </a:cubicBezTo>
                  <a:cubicBezTo>
                    <a:pt x="17639" y="16572"/>
                    <a:pt x="17284" y="16405"/>
                    <a:pt x="16740" y="16635"/>
                  </a:cubicBezTo>
                  <a:cubicBezTo>
                    <a:pt x="16426" y="16761"/>
                    <a:pt x="16175" y="16949"/>
                    <a:pt x="15882" y="17116"/>
                  </a:cubicBezTo>
                  <a:cubicBezTo>
                    <a:pt x="15610" y="17263"/>
                    <a:pt x="15380" y="17451"/>
                    <a:pt x="15150" y="17639"/>
                  </a:cubicBezTo>
                  <a:cubicBezTo>
                    <a:pt x="14815" y="17891"/>
                    <a:pt x="14417" y="17912"/>
                    <a:pt x="14020" y="17912"/>
                  </a:cubicBezTo>
                  <a:cubicBezTo>
                    <a:pt x="13580" y="17912"/>
                    <a:pt x="13266" y="17765"/>
                    <a:pt x="13057" y="17367"/>
                  </a:cubicBezTo>
                  <a:cubicBezTo>
                    <a:pt x="12848" y="16949"/>
                    <a:pt x="12639" y="16551"/>
                    <a:pt x="12429" y="16112"/>
                  </a:cubicBezTo>
                  <a:cubicBezTo>
                    <a:pt x="12053" y="15924"/>
                    <a:pt x="11823" y="16196"/>
                    <a:pt x="11593" y="16426"/>
                  </a:cubicBezTo>
                  <a:cubicBezTo>
                    <a:pt x="10442" y="17598"/>
                    <a:pt x="9542" y="18937"/>
                    <a:pt x="8810" y="20401"/>
                  </a:cubicBezTo>
                  <a:cubicBezTo>
                    <a:pt x="8433" y="21217"/>
                    <a:pt x="8077" y="22013"/>
                    <a:pt x="8015" y="22933"/>
                  </a:cubicBezTo>
                  <a:cubicBezTo>
                    <a:pt x="7910" y="23875"/>
                    <a:pt x="7743" y="24858"/>
                    <a:pt x="7701" y="25779"/>
                  </a:cubicBezTo>
                  <a:cubicBezTo>
                    <a:pt x="7596" y="27578"/>
                    <a:pt x="7952" y="29294"/>
                    <a:pt x="8454" y="30968"/>
                  </a:cubicBezTo>
                  <a:cubicBezTo>
                    <a:pt x="8538" y="31282"/>
                    <a:pt x="8684" y="31596"/>
                    <a:pt x="8852" y="31888"/>
                  </a:cubicBezTo>
                  <a:cubicBezTo>
                    <a:pt x="9437" y="32872"/>
                    <a:pt x="10044" y="33876"/>
                    <a:pt x="10672" y="34839"/>
                  </a:cubicBezTo>
                  <a:cubicBezTo>
                    <a:pt x="11258" y="35697"/>
                    <a:pt x="11906" y="36492"/>
                    <a:pt x="12660" y="37203"/>
                  </a:cubicBezTo>
                  <a:cubicBezTo>
                    <a:pt x="13183" y="37663"/>
                    <a:pt x="13810" y="37956"/>
                    <a:pt x="14438" y="38270"/>
                  </a:cubicBezTo>
                  <a:cubicBezTo>
                    <a:pt x="15380" y="38772"/>
                    <a:pt x="16426" y="39023"/>
                    <a:pt x="17221" y="39777"/>
                  </a:cubicBezTo>
                  <a:cubicBezTo>
                    <a:pt x="17284" y="39860"/>
                    <a:pt x="17451" y="39923"/>
                    <a:pt x="17577" y="39944"/>
                  </a:cubicBezTo>
                  <a:cubicBezTo>
                    <a:pt x="18476" y="40195"/>
                    <a:pt x="19334" y="40488"/>
                    <a:pt x="20276" y="40655"/>
                  </a:cubicBezTo>
                  <a:cubicBezTo>
                    <a:pt x="21531" y="40865"/>
                    <a:pt x="22787" y="40886"/>
                    <a:pt x="24042" y="40865"/>
                  </a:cubicBezTo>
                  <a:cubicBezTo>
                    <a:pt x="25611" y="40823"/>
                    <a:pt x="27160" y="40676"/>
                    <a:pt x="28645" y="40174"/>
                  </a:cubicBezTo>
                  <a:cubicBezTo>
                    <a:pt x="29482" y="39881"/>
                    <a:pt x="30340" y="39651"/>
                    <a:pt x="31198" y="39400"/>
                  </a:cubicBezTo>
                  <a:cubicBezTo>
                    <a:pt x="33646" y="38689"/>
                    <a:pt x="35969" y="37768"/>
                    <a:pt x="38145" y="36492"/>
                  </a:cubicBezTo>
                  <a:cubicBezTo>
                    <a:pt x="38877" y="36052"/>
                    <a:pt x="39672" y="35697"/>
                    <a:pt x="40446" y="35320"/>
                  </a:cubicBezTo>
                  <a:cubicBezTo>
                    <a:pt x="40865" y="35111"/>
                    <a:pt x="41241" y="34839"/>
                    <a:pt x="41639" y="34609"/>
                  </a:cubicBezTo>
                  <a:cubicBezTo>
                    <a:pt x="42978" y="33793"/>
                    <a:pt x="44045" y="32621"/>
                    <a:pt x="45154" y="31554"/>
                  </a:cubicBezTo>
                  <a:cubicBezTo>
                    <a:pt x="45844" y="30863"/>
                    <a:pt x="46200" y="30026"/>
                    <a:pt x="46158" y="29064"/>
                  </a:cubicBezTo>
                  <a:lnTo>
                    <a:pt x="46158" y="27955"/>
                  </a:lnTo>
                  <a:cubicBezTo>
                    <a:pt x="46158" y="26804"/>
                    <a:pt x="45991" y="25716"/>
                    <a:pt x="45510" y="24670"/>
                  </a:cubicBezTo>
                  <a:cubicBezTo>
                    <a:pt x="45196" y="23958"/>
                    <a:pt x="44861" y="23289"/>
                    <a:pt x="44526" y="22598"/>
                  </a:cubicBezTo>
                  <a:cubicBezTo>
                    <a:pt x="44254" y="22096"/>
                    <a:pt x="43940" y="21636"/>
                    <a:pt x="43417" y="21448"/>
                  </a:cubicBezTo>
                  <a:cubicBezTo>
                    <a:pt x="43187" y="20590"/>
                    <a:pt x="43187" y="20590"/>
                    <a:pt x="42643" y="19941"/>
                  </a:cubicBezTo>
                  <a:cubicBezTo>
                    <a:pt x="42015" y="19167"/>
                    <a:pt x="41346" y="18414"/>
                    <a:pt x="40718" y="17639"/>
                  </a:cubicBezTo>
                  <a:cubicBezTo>
                    <a:pt x="40237" y="17033"/>
                    <a:pt x="39630" y="16510"/>
                    <a:pt x="39002" y="16007"/>
                  </a:cubicBezTo>
                  <a:cubicBezTo>
                    <a:pt x="38584" y="16447"/>
                    <a:pt x="38103" y="16803"/>
                    <a:pt x="37831" y="17242"/>
                  </a:cubicBezTo>
                  <a:cubicBezTo>
                    <a:pt x="37349" y="17974"/>
                    <a:pt x="36701" y="18016"/>
                    <a:pt x="35989" y="17870"/>
                  </a:cubicBezTo>
                  <a:cubicBezTo>
                    <a:pt x="35592" y="17786"/>
                    <a:pt x="35069" y="17639"/>
                    <a:pt x="34943" y="17179"/>
                  </a:cubicBezTo>
                  <a:cubicBezTo>
                    <a:pt x="34797" y="16635"/>
                    <a:pt x="34378" y="16426"/>
                    <a:pt x="33981" y="16112"/>
                  </a:cubicBezTo>
                  <a:cubicBezTo>
                    <a:pt x="33500" y="15735"/>
                    <a:pt x="32976" y="15735"/>
                    <a:pt x="32495" y="16028"/>
                  </a:cubicBezTo>
                  <a:cubicBezTo>
                    <a:pt x="32035" y="16321"/>
                    <a:pt x="31616" y="16635"/>
                    <a:pt x="31240" y="16991"/>
                  </a:cubicBezTo>
                  <a:cubicBezTo>
                    <a:pt x="30507" y="17660"/>
                    <a:pt x="29901" y="17681"/>
                    <a:pt x="29189" y="16949"/>
                  </a:cubicBezTo>
                  <a:cubicBezTo>
                    <a:pt x="29064" y="16823"/>
                    <a:pt x="28959" y="16635"/>
                    <a:pt x="28855" y="16468"/>
                  </a:cubicBezTo>
                  <a:lnTo>
                    <a:pt x="28310" y="15777"/>
                  </a:lnTo>
                  <a:cubicBezTo>
                    <a:pt x="27997" y="15401"/>
                    <a:pt x="27599" y="15422"/>
                    <a:pt x="27202" y="15589"/>
                  </a:cubicBezTo>
                  <a:cubicBezTo>
                    <a:pt x="26992" y="15673"/>
                    <a:pt x="26783" y="15819"/>
                    <a:pt x="26658" y="16007"/>
                  </a:cubicBezTo>
                  <a:cubicBezTo>
                    <a:pt x="26260" y="16489"/>
                    <a:pt x="25904" y="17012"/>
                    <a:pt x="25507" y="17493"/>
                  </a:cubicBezTo>
                  <a:cubicBezTo>
                    <a:pt x="25214" y="17870"/>
                    <a:pt x="24900" y="17995"/>
                    <a:pt x="24481" y="17828"/>
                  </a:cubicBezTo>
                  <a:cubicBezTo>
                    <a:pt x="23937" y="17702"/>
                    <a:pt x="23519" y="17388"/>
                    <a:pt x="23310" y="16782"/>
                  </a:cubicBezTo>
                  <a:close/>
                  <a:moveTo>
                    <a:pt x="24753" y="16510"/>
                  </a:moveTo>
                  <a:cubicBezTo>
                    <a:pt x="25005" y="16196"/>
                    <a:pt x="25297" y="15903"/>
                    <a:pt x="25486" y="15589"/>
                  </a:cubicBezTo>
                  <a:cubicBezTo>
                    <a:pt x="25758" y="15087"/>
                    <a:pt x="26218" y="14836"/>
                    <a:pt x="26678" y="14564"/>
                  </a:cubicBezTo>
                  <a:cubicBezTo>
                    <a:pt x="27411" y="14208"/>
                    <a:pt x="28415" y="14354"/>
                    <a:pt x="28980" y="14940"/>
                  </a:cubicBezTo>
                  <a:cubicBezTo>
                    <a:pt x="29294" y="15254"/>
                    <a:pt x="29524" y="15589"/>
                    <a:pt x="29796" y="15924"/>
                  </a:cubicBezTo>
                  <a:cubicBezTo>
                    <a:pt x="30026" y="16238"/>
                    <a:pt x="30215" y="16279"/>
                    <a:pt x="30528" y="16028"/>
                  </a:cubicBezTo>
                  <a:cubicBezTo>
                    <a:pt x="30947" y="15715"/>
                    <a:pt x="31365" y="15380"/>
                    <a:pt x="31805" y="15087"/>
                  </a:cubicBezTo>
                  <a:cubicBezTo>
                    <a:pt x="32746" y="14522"/>
                    <a:pt x="33688" y="14543"/>
                    <a:pt x="34608" y="15191"/>
                  </a:cubicBezTo>
                  <a:cubicBezTo>
                    <a:pt x="35111" y="15568"/>
                    <a:pt x="35676" y="15840"/>
                    <a:pt x="35948" y="16468"/>
                  </a:cubicBezTo>
                  <a:cubicBezTo>
                    <a:pt x="35989" y="16572"/>
                    <a:pt x="36115" y="16677"/>
                    <a:pt x="36261" y="16719"/>
                  </a:cubicBezTo>
                  <a:cubicBezTo>
                    <a:pt x="36408" y="16740"/>
                    <a:pt x="36680" y="16719"/>
                    <a:pt x="36701" y="16635"/>
                  </a:cubicBezTo>
                  <a:cubicBezTo>
                    <a:pt x="36910" y="16112"/>
                    <a:pt x="37475" y="15924"/>
                    <a:pt x="37768" y="15484"/>
                  </a:cubicBezTo>
                  <a:cubicBezTo>
                    <a:pt x="38186" y="14857"/>
                    <a:pt x="38877" y="14857"/>
                    <a:pt x="39526" y="14773"/>
                  </a:cubicBezTo>
                  <a:cubicBezTo>
                    <a:pt x="39714" y="14961"/>
                    <a:pt x="39881" y="14836"/>
                    <a:pt x="40070" y="14752"/>
                  </a:cubicBezTo>
                  <a:cubicBezTo>
                    <a:pt x="40467" y="14585"/>
                    <a:pt x="40865" y="14438"/>
                    <a:pt x="41283" y="14271"/>
                  </a:cubicBezTo>
                  <a:cubicBezTo>
                    <a:pt x="41534" y="14166"/>
                    <a:pt x="41848" y="14103"/>
                    <a:pt x="42078" y="13915"/>
                  </a:cubicBezTo>
                  <a:cubicBezTo>
                    <a:pt x="42999" y="13204"/>
                    <a:pt x="43836" y="12388"/>
                    <a:pt x="44526" y="11446"/>
                  </a:cubicBezTo>
                  <a:cubicBezTo>
                    <a:pt x="44987" y="10797"/>
                    <a:pt x="45112" y="10149"/>
                    <a:pt x="44694" y="9417"/>
                  </a:cubicBezTo>
                  <a:cubicBezTo>
                    <a:pt x="44631" y="9291"/>
                    <a:pt x="44547" y="9103"/>
                    <a:pt x="44526" y="8935"/>
                  </a:cubicBezTo>
                  <a:cubicBezTo>
                    <a:pt x="44359" y="8308"/>
                    <a:pt x="43940" y="7994"/>
                    <a:pt x="43334" y="7889"/>
                  </a:cubicBezTo>
                  <a:cubicBezTo>
                    <a:pt x="43062" y="7847"/>
                    <a:pt x="42748" y="7826"/>
                    <a:pt x="42455" y="7826"/>
                  </a:cubicBezTo>
                  <a:lnTo>
                    <a:pt x="39651" y="7826"/>
                  </a:lnTo>
                  <a:cubicBezTo>
                    <a:pt x="39421" y="7826"/>
                    <a:pt x="39191" y="7826"/>
                    <a:pt x="38940" y="7784"/>
                  </a:cubicBezTo>
                  <a:cubicBezTo>
                    <a:pt x="38668" y="7743"/>
                    <a:pt x="38458" y="7554"/>
                    <a:pt x="38417" y="7261"/>
                  </a:cubicBezTo>
                  <a:cubicBezTo>
                    <a:pt x="38396" y="7010"/>
                    <a:pt x="38354" y="6696"/>
                    <a:pt x="38458" y="6487"/>
                  </a:cubicBezTo>
                  <a:cubicBezTo>
                    <a:pt x="38877" y="5692"/>
                    <a:pt x="38668" y="4855"/>
                    <a:pt x="38689" y="4060"/>
                  </a:cubicBezTo>
                  <a:cubicBezTo>
                    <a:pt x="38689" y="3579"/>
                    <a:pt x="38479" y="3391"/>
                    <a:pt x="37998" y="3370"/>
                  </a:cubicBezTo>
                  <a:cubicBezTo>
                    <a:pt x="36910" y="3286"/>
                    <a:pt x="35801" y="3328"/>
                    <a:pt x="34901" y="4060"/>
                  </a:cubicBezTo>
                  <a:cubicBezTo>
                    <a:pt x="34629" y="4269"/>
                    <a:pt x="34316" y="4395"/>
                    <a:pt x="34064" y="4583"/>
                  </a:cubicBezTo>
                  <a:cubicBezTo>
                    <a:pt x="33688" y="4792"/>
                    <a:pt x="33374" y="5064"/>
                    <a:pt x="33123" y="5441"/>
                  </a:cubicBezTo>
                  <a:cubicBezTo>
                    <a:pt x="32914" y="5755"/>
                    <a:pt x="32621" y="6069"/>
                    <a:pt x="32328" y="6320"/>
                  </a:cubicBezTo>
                  <a:cubicBezTo>
                    <a:pt x="32035" y="6592"/>
                    <a:pt x="31763" y="6613"/>
                    <a:pt x="31512" y="6466"/>
                  </a:cubicBezTo>
                  <a:cubicBezTo>
                    <a:pt x="31261" y="6257"/>
                    <a:pt x="31177" y="5985"/>
                    <a:pt x="31261" y="5671"/>
                  </a:cubicBezTo>
                  <a:cubicBezTo>
                    <a:pt x="31303" y="5462"/>
                    <a:pt x="31407" y="5232"/>
                    <a:pt x="31512" y="5043"/>
                  </a:cubicBezTo>
                  <a:cubicBezTo>
                    <a:pt x="31742" y="4625"/>
                    <a:pt x="31868" y="4186"/>
                    <a:pt x="31826" y="3704"/>
                  </a:cubicBezTo>
                  <a:cubicBezTo>
                    <a:pt x="31805" y="3432"/>
                    <a:pt x="31805" y="3119"/>
                    <a:pt x="31826" y="2826"/>
                  </a:cubicBezTo>
                  <a:cubicBezTo>
                    <a:pt x="31888" y="2323"/>
                    <a:pt x="31742" y="1905"/>
                    <a:pt x="31344" y="1591"/>
                  </a:cubicBezTo>
                  <a:cubicBezTo>
                    <a:pt x="31198" y="1486"/>
                    <a:pt x="31072" y="1382"/>
                    <a:pt x="30884" y="1235"/>
                  </a:cubicBezTo>
                  <a:cubicBezTo>
                    <a:pt x="30235" y="1256"/>
                    <a:pt x="29566" y="1256"/>
                    <a:pt x="28875" y="1340"/>
                  </a:cubicBezTo>
                  <a:cubicBezTo>
                    <a:pt x="27515" y="1486"/>
                    <a:pt x="26386" y="2219"/>
                    <a:pt x="25277" y="2909"/>
                  </a:cubicBezTo>
                  <a:cubicBezTo>
                    <a:pt x="24753" y="3223"/>
                    <a:pt x="24335" y="3642"/>
                    <a:pt x="23979" y="4123"/>
                  </a:cubicBezTo>
                  <a:cubicBezTo>
                    <a:pt x="23707" y="4541"/>
                    <a:pt x="23393" y="4918"/>
                    <a:pt x="23101" y="5336"/>
                  </a:cubicBezTo>
                  <a:cubicBezTo>
                    <a:pt x="22682" y="5901"/>
                    <a:pt x="22180" y="6466"/>
                    <a:pt x="22243" y="7261"/>
                  </a:cubicBezTo>
                  <a:cubicBezTo>
                    <a:pt x="22264" y="7554"/>
                    <a:pt x="21950" y="7743"/>
                    <a:pt x="21678" y="7743"/>
                  </a:cubicBezTo>
                  <a:cubicBezTo>
                    <a:pt x="21427" y="7743"/>
                    <a:pt x="21238" y="7575"/>
                    <a:pt x="21155" y="7345"/>
                  </a:cubicBezTo>
                  <a:cubicBezTo>
                    <a:pt x="21113" y="7199"/>
                    <a:pt x="21092" y="7031"/>
                    <a:pt x="21092" y="6843"/>
                  </a:cubicBezTo>
                  <a:cubicBezTo>
                    <a:pt x="21092" y="6508"/>
                    <a:pt x="21050" y="6194"/>
                    <a:pt x="21113" y="5860"/>
                  </a:cubicBezTo>
                  <a:cubicBezTo>
                    <a:pt x="21217" y="5127"/>
                    <a:pt x="20924" y="4499"/>
                    <a:pt x="20506" y="3914"/>
                  </a:cubicBezTo>
                  <a:cubicBezTo>
                    <a:pt x="20171" y="3453"/>
                    <a:pt x="19753" y="3077"/>
                    <a:pt x="19146" y="3014"/>
                  </a:cubicBezTo>
                  <a:cubicBezTo>
                    <a:pt x="18518" y="2930"/>
                    <a:pt x="17891" y="2930"/>
                    <a:pt x="17388" y="3474"/>
                  </a:cubicBezTo>
                  <a:cubicBezTo>
                    <a:pt x="17137" y="3767"/>
                    <a:pt x="16802" y="3997"/>
                    <a:pt x="16489" y="4269"/>
                  </a:cubicBezTo>
                  <a:cubicBezTo>
                    <a:pt x="15798" y="4855"/>
                    <a:pt x="15338" y="5587"/>
                    <a:pt x="15024" y="6466"/>
                  </a:cubicBezTo>
                  <a:cubicBezTo>
                    <a:pt x="14543" y="7764"/>
                    <a:pt x="14103" y="9082"/>
                    <a:pt x="13873" y="10463"/>
                  </a:cubicBezTo>
                  <a:cubicBezTo>
                    <a:pt x="13810" y="10777"/>
                    <a:pt x="13601" y="10965"/>
                    <a:pt x="13350" y="10965"/>
                  </a:cubicBezTo>
                  <a:cubicBezTo>
                    <a:pt x="13057" y="10986"/>
                    <a:pt x="12869" y="10860"/>
                    <a:pt x="12764" y="10505"/>
                  </a:cubicBezTo>
                  <a:cubicBezTo>
                    <a:pt x="12639" y="10044"/>
                    <a:pt x="12471" y="9563"/>
                    <a:pt x="12450" y="9082"/>
                  </a:cubicBezTo>
                  <a:cubicBezTo>
                    <a:pt x="12429" y="8161"/>
                    <a:pt x="12011" y="7366"/>
                    <a:pt x="11362" y="6696"/>
                  </a:cubicBezTo>
                  <a:cubicBezTo>
                    <a:pt x="10902" y="7052"/>
                    <a:pt x="10860" y="7533"/>
                    <a:pt x="10860" y="7994"/>
                  </a:cubicBezTo>
                  <a:cubicBezTo>
                    <a:pt x="10860" y="8998"/>
                    <a:pt x="10902" y="9981"/>
                    <a:pt x="10860" y="10986"/>
                  </a:cubicBezTo>
                  <a:cubicBezTo>
                    <a:pt x="10797" y="12116"/>
                    <a:pt x="11153" y="13162"/>
                    <a:pt x="11593" y="14145"/>
                  </a:cubicBezTo>
                  <a:cubicBezTo>
                    <a:pt x="11697" y="14375"/>
                    <a:pt x="11885" y="14626"/>
                    <a:pt x="12116" y="14731"/>
                  </a:cubicBezTo>
                  <a:cubicBezTo>
                    <a:pt x="12346" y="14836"/>
                    <a:pt x="12471" y="14961"/>
                    <a:pt x="12576" y="15171"/>
                  </a:cubicBezTo>
                  <a:cubicBezTo>
                    <a:pt x="12681" y="15380"/>
                    <a:pt x="12827" y="15589"/>
                    <a:pt x="13036" y="15694"/>
                  </a:cubicBezTo>
                  <a:cubicBezTo>
                    <a:pt x="13350" y="15882"/>
                    <a:pt x="13476" y="16154"/>
                    <a:pt x="13685" y="16405"/>
                  </a:cubicBezTo>
                  <a:cubicBezTo>
                    <a:pt x="13810" y="16551"/>
                    <a:pt x="13936" y="16656"/>
                    <a:pt x="14082" y="16782"/>
                  </a:cubicBezTo>
                  <a:cubicBezTo>
                    <a:pt x="14229" y="16761"/>
                    <a:pt x="14334" y="16761"/>
                    <a:pt x="14417" y="16740"/>
                  </a:cubicBezTo>
                  <a:cubicBezTo>
                    <a:pt x="14668" y="16572"/>
                    <a:pt x="14940" y="16426"/>
                    <a:pt x="15150" y="16238"/>
                  </a:cubicBezTo>
                  <a:cubicBezTo>
                    <a:pt x="15673" y="15798"/>
                    <a:pt x="16300" y="15589"/>
                    <a:pt x="16928" y="15401"/>
                  </a:cubicBezTo>
                  <a:cubicBezTo>
                    <a:pt x="17367" y="15275"/>
                    <a:pt x="17765" y="15380"/>
                    <a:pt x="18100" y="15715"/>
                  </a:cubicBezTo>
                  <a:cubicBezTo>
                    <a:pt x="18581" y="16154"/>
                    <a:pt x="18916" y="16677"/>
                    <a:pt x="18958" y="17347"/>
                  </a:cubicBezTo>
                  <a:cubicBezTo>
                    <a:pt x="18999" y="17493"/>
                    <a:pt x="19041" y="17619"/>
                    <a:pt x="19062" y="17786"/>
                  </a:cubicBezTo>
                  <a:cubicBezTo>
                    <a:pt x="19648" y="17556"/>
                    <a:pt x="19648" y="17556"/>
                    <a:pt x="19899" y="17200"/>
                  </a:cubicBezTo>
                  <a:cubicBezTo>
                    <a:pt x="20297" y="16656"/>
                    <a:pt x="20799" y="16238"/>
                    <a:pt x="21364" y="15882"/>
                  </a:cubicBezTo>
                  <a:cubicBezTo>
                    <a:pt x="21657" y="15694"/>
                    <a:pt x="21971" y="15589"/>
                    <a:pt x="22305" y="15589"/>
                  </a:cubicBezTo>
                  <a:cubicBezTo>
                    <a:pt x="23540" y="15526"/>
                    <a:pt x="23603" y="15526"/>
                    <a:pt x="24502" y="16405"/>
                  </a:cubicBezTo>
                  <a:cubicBezTo>
                    <a:pt x="24544" y="16447"/>
                    <a:pt x="24586" y="16447"/>
                    <a:pt x="24753" y="16510"/>
                  </a:cubicBezTo>
                  <a:close/>
                  <a:moveTo>
                    <a:pt x="24063" y="42267"/>
                  </a:moveTo>
                  <a:cubicBezTo>
                    <a:pt x="24021" y="42790"/>
                    <a:pt x="24021" y="43292"/>
                    <a:pt x="23917" y="43794"/>
                  </a:cubicBezTo>
                  <a:cubicBezTo>
                    <a:pt x="23770" y="44380"/>
                    <a:pt x="23728" y="44966"/>
                    <a:pt x="23749" y="45573"/>
                  </a:cubicBezTo>
                  <a:cubicBezTo>
                    <a:pt x="23770" y="46347"/>
                    <a:pt x="23749" y="47163"/>
                    <a:pt x="23540" y="47916"/>
                  </a:cubicBezTo>
                  <a:cubicBezTo>
                    <a:pt x="23456" y="48188"/>
                    <a:pt x="23456" y="48439"/>
                    <a:pt x="23456" y="48711"/>
                  </a:cubicBezTo>
                  <a:cubicBezTo>
                    <a:pt x="23456" y="51013"/>
                    <a:pt x="23205" y="53251"/>
                    <a:pt x="22766" y="55511"/>
                  </a:cubicBezTo>
                  <a:cubicBezTo>
                    <a:pt x="22703" y="55825"/>
                    <a:pt x="22619" y="56160"/>
                    <a:pt x="22619" y="56495"/>
                  </a:cubicBezTo>
                  <a:cubicBezTo>
                    <a:pt x="22661" y="57122"/>
                    <a:pt x="22515" y="57750"/>
                    <a:pt x="22389" y="58357"/>
                  </a:cubicBezTo>
                  <a:cubicBezTo>
                    <a:pt x="22264" y="58901"/>
                    <a:pt x="22159" y="59445"/>
                    <a:pt x="22075" y="60010"/>
                  </a:cubicBezTo>
                  <a:cubicBezTo>
                    <a:pt x="22054" y="60261"/>
                    <a:pt x="22075" y="60533"/>
                    <a:pt x="22075" y="60805"/>
                  </a:cubicBezTo>
                  <a:cubicBezTo>
                    <a:pt x="22347" y="60847"/>
                    <a:pt x="22577" y="60889"/>
                    <a:pt x="22787" y="60889"/>
                  </a:cubicBezTo>
                  <a:lnTo>
                    <a:pt x="27955" y="60889"/>
                  </a:lnTo>
                  <a:cubicBezTo>
                    <a:pt x="28227" y="60889"/>
                    <a:pt x="28478" y="60868"/>
                    <a:pt x="28750" y="60805"/>
                  </a:cubicBezTo>
                  <a:cubicBezTo>
                    <a:pt x="31993" y="60261"/>
                    <a:pt x="35215" y="59696"/>
                    <a:pt x="38458" y="59110"/>
                  </a:cubicBezTo>
                  <a:cubicBezTo>
                    <a:pt x="39463" y="58922"/>
                    <a:pt x="40404" y="58587"/>
                    <a:pt x="41388" y="58189"/>
                  </a:cubicBezTo>
                  <a:cubicBezTo>
                    <a:pt x="41388" y="57311"/>
                    <a:pt x="41451" y="56453"/>
                    <a:pt x="41241" y="55574"/>
                  </a:cubicBezTo>
                  <a:cubicBezTo>
                    <a:pt x="41179" y="55260"/>
                    <a:pt x="41116" y="54925"/>
                    <a:pt x="41137" y="54591"/>
                  </a:cubicBezTo>
                  <a:cubicBezTo>
                    <a:pt x="41137" y="53984"/>
                    <a:pt x="41032" y="53419"/>
                    <a:pt x="40886" y="52833"/>
                  </a:cubicBezTo>
                  <a:cubicBezTo>
                    <a:pt x="40697" y="52122"/>
                    <a:pt x="40509" y="51431"/>
                    <a:pt x="40551" y="50699"/>
                  </a:cubicBezTo>
                  <a:cubicBezTo>
                    <a:pt x="40551" y="50385"/>
                    <a:pt x="40446" y="50029"/>
                    <a:pt x="40342" y="49715"/>
                  </a:cubicBezTo>
                  <a:cubicBezTo>
                    <a:pt x="40070" y="49067"/>
                    <a:pt x="39923" y="48418"/>
                    <a:pt x="39777" y="47707"/>
                  </a:cubicBezTo>
                  <a:cubicBezTo>
                    <a:pt x="39630" y="46870"/>
                    <a:pt x="39421" y="46033"/>
                    <a:pt x="39149" y="45196"/>
                  </a:cubicBezTo>
                  <a:cubicBezTo>
                    <a:pt x="38940" y="44568"/>
                    <a:pt x="38730" y="43940"/>
                    <a:pt x="38605" y="43292"/>
                  </a:cubicBezTo>
                  <a:cubicBezTo>
                    <a:pt x="38458" y="42455"/>
                    <a:pt x="38312" y="41597"/>
                    <a:pt x="37768" y="40865"/>
                  </a:cubicBezTo>
                  <a:cubicBezTo>
                    <a:pt x="37621" y="40614"/>
                    <a:pt x="37538" y="40300"/>
                    <a:pt x="37454" y="40028"/>
                  </a:cubicBezTo>
                  <a:cubicBezTo>
                    <a:pt x="37308" y="39547"/>
                    <a:pt x="37057" y="39128"/>
                    <a:pt x="36680" y="38793"/>
                  </a:cubicBezTo>
                  <a:cubicBezTo>
                    <a:pt x="36094" y="39023"/>
                    <a:pt x="35550" y="39212"/>
                    <a:pt x="35006" y="39442"/>
                  </a:cubicBezTo>
                  <a:cubicBezTo>
                    <a:pt x="34420" y="39714"/>
                    <a:pt x="33813" y="39839"/>
                    <a:pt x="33290" y="40195"/>
                  </a:cubicBezTo>
                  <a:cubicBezTo>
                    <a:pt x="33290" y="40593"/>
                    <a:pt x="33332" y="40969"/>
                    <a:pt x="33290" y="41325"/>
                  </a:cubicBezTo>
                  <a:cubicBezTo>
                    <a:pt x="33165" y="43334"/>
                    <a:pt x="31470" y="44066"/>
                    <a:pt x="29733" y="43710"/>
                  </a:cubicBezTo>
                  <a:cubicBezTo>
                    <a:pt x="29629" y="43689"/>
                    <a:pt x="29524" y="43543"/>
                    <a:pt x="29419" y="43480"/>
                  </a:cubicBezTo>
                  <a:cubicBezTo>
                    <a:pt x="28855" y="42978"/>
                    <a:pt x="28331" y="42455"/>
                    <a:pt x="27913" y="41743"/>
                  </a:cubicBezTo>
                  <a:cubicBezTo>
                    <a:pt x="26574" y="41974"/>
                    <a:pt x="25339" y="42120"/>
                    <a:pt x="24063" y="42267"/>
                  </a:cubicBezTo>
                  <a:close/>
                  <a:moveTo>
                    <a:pt x="35425" y="70179"/>
                  </a:moveTo>
                  <a:cubicBezTo>
                    <a:pt x="35906" y="70304"/>
                    <a:pt x="36366" y="70493"/>
                    <a:pt x="36805" y="70513"/>
                  </a:cubicBezTo>
                  <a:cubicBezTo>
                    <a:pt x="37559" y="70576"/>
                    <a:pt x="38354" y="70597"/>
                    <a:pt x="39086" y="70513"/>
                  </a:cubicBezTo>
                  <a:cubicBezTo>
                    <a:pt x="39777" y="70430"/>
                    <a:pt x="40362" y="70095"/>
                    <a:pt x="40593" y="69279"/>
                  </a:cubicBezTo>
                  <a:cubicBezTo>
                    <a:pt x="40760" y="68735"/>
                    <a:pt x="40823" y="68191"/>
                    <a:pt x="40823" y="67647"/>
                  </a:cubicBezTo>
                  <a:lnTo>
                    <a:pt x="40823" y="65868"/>
                  </a:lnTo>
                  <a:cubicBezTo>
                    <a:pt x="40823" y="65283"/>
                    <a:pt x="40802" y="64739"/>
                    <a:pt x="41053" y="64215"/>
                  </a:cubicBezTo>
                  <a:cubicBezTo>
                    <a:pt x="41137" y="64048"/>
                    <a:pt x="41137" y="63818"/>
                    <a:pt x="41137" y="63630"/>
                  </a:cubicBezTo>
                  <a:lnTo>
                    <a:pt x="41137" y="60868"/>
                  </a:lnTo>
                  <a:cubicBezTo>
                    <a:pt x="41137" y="60386"/>
                    <a:pt x="41032" y="60031"/>
                    <a:pt x="40572" y="59759"/>
                  </a:cubicBezTo>
                  <a:cubicBezTo>
                    <a:pt x="40321" y="59822"/>
                    <a:pt x="40070" y="59863"/>
                    <a:pt x="39839" y="59947"/>
                  </a:cubicBezTo>
                  <a:cubicBezTo>
                    <a:pt x="38333" y="60449"/>
                    <a:pt x="36826" y="60763"/>
                    <a:pt x="35278" y="61014"/>
                  </a:cubicBezTo>
                  <a:cubicBezTo>
                    <a:pt x="33395" y="61370"/>
                    <a:pt x="31491" y="61642"/>
                    <a:pt x="29608" y="62018"/>
                  </a:cubicBezTo>
                  <a:cubicBezTo>
                    <a:pt x="28917" y="62144"/>
                    <a:pt x="28248" y="62207"/>
                    <a:pt x="27536" y="62207"/>
                  </a:cubicBezTo>
                  <a:lnTo>
                    <a:pt x="23770" y="62207"/>
                  </a:lnTo>
                  <a:cubicBezTo>
                    <a:pt x="23561" y="62207"/>
                    <a:pt x="23331" y="62249"/>
                    <a:pt x="23059" y="62270"/>
                  </a:cubicBezTo>
                  <a:lnTo>
                    <a:pt x="23059" y="64404"/>
                  </a:lnTo>
                  <a:cubicBezTo>
                    <a:pt x="23059" y="64739"/>
                    <a:pt x="23101" y="65073"/>
                    <a:pt x="23017" y="65387"/>
                  </a:cubicBezTo>
                  <a:cubicBezTo>
                    <a:pt x="22703" y="66559"/>
                    <a:pt x="22766" y="67814"/>
                    <a:pt x="22494" y="69007"/>
                  </a:cubicBezTo>
                  <a:cubicBezTo>
                    <a:pt x="22473" y="69153"/>
                    <a:pt x="22473" y="69342"/>
                    <a:pt x="22494" y="69488"/>
                  </a:cubicBezTo>
                  <a:cubicBezTo>
                    <a:pt x="22515" y="69760"/>
                    <a:pt x="22682" y="69886"/>
                    <a:pt x="22933" y="69969"/>
                  </a:cubicBezTo>
                  <a:cubicBezTo>
                    <a:pt x="24084" y="70262"/>
                    <a:pt x="25297" y="70221"/>
                    <a:pt x="26427" y="70576"/>
                  </a:cubicBezTo>
                  <a:cubicBezTo>
                    <a:pt x="26804" y="70472"/>
                    <a:pt x="27076" y="70785"/>
                    <a:pt x="27369" y="70890"/>
                  </a:cubicBezTo>
                  <a:cubicBezTo>
                    <a:pt x="27913" y="70681"/>
                    <a:pt x="28331" y="70409"/>
                    <a:pt x="28520" y="69886"/>
                  </a:cubicBezTo>
                  <a:cubicBezTo>
                    <a:pt x="28666" y="69425"/>
                    <a:pt x="28813" y="68944"/>
                    <a:pt x="28938" y="68484"/>
                  </a:cubicBezTo>
                  <a:cubicBezTo>
                    <a:pt x="29106" y="67605"/>
                    <a:pt x="29671" y="67061"/>
                    <a:pt x="30528" y="67040"/>
                  </a:cubicBezTo>
                  <a:cubicBezTo>
                    <a:pt x="31658" y="66977"/>
                    <a:pt x="32767" y="66977"/>
                    <a:pt x="33897" y="66956"/>
                  </a:cubicBezTo>
                  <a:cubicBezTo>
                    <a:pt x="34127" y="66956"/>
                    <a:pt x="34336" y="66977"/>
                    <a:pt x="34525" y="66977"/>
                  </a:cubicBezTo>
                  <a:cubicBezTo>
                    <a:pt x="34964" y="67480"/>
                    <a:pt x="35069" y="68024"/>
                    <a:pt x="35027" y="68609"/>
                  </a:cubicBezTo>
                  <a:lnTo>
                    <a:pt x="35027" y="69216"/>
                  </a:lnTo>
                  <a:cubicBezTo>
                    <a:pt x="35006" y="69530"/>
                    <a:pt x="35111" y="69865"/>
                    <a:pt x="35425" y="70179"/>
                  </a:cubicBezTo>
                  <a:close/>
                  <a:moveTo>
                    <a:pt x="44589" y="20380"/>
                  </a:moveTo>
                  <a:cubicBezTo>
                    <a:pt x="45196" y="21448"/>
                    <a:pt x="45740" y="22410"/>
                    <a:pt x="46305" y="23393"/>
                  </a:cubicBezTo>
                  <a:cubicBezTo>
                    <a:pt x="46326" y="23414"/>
                    <a:pt x="46347" y="23435"/>
                    <a:pt x="46368" y="23435"/>
                  </a:cubicBezTo>
                  <a:lnTo>
                    <a:pt x="46305" y="23435"/>
                  </a:lnTo>
                  <a:cubicBezTo>
                    <a:pt x="46723" y="23080"/>
                    <a:pt x="47079" y="22829"/>
                    <a:pt x="47372" y="22515"/>
                  </a:cubicBezTo>
                  <a:cubicBezTo>
                    <a:pt x="47832" y="21971"/>
                    <a:pt x="48146" y="21364"/>
                    <a:pt x="47832" y="20611"/>
                  </a:cubicBezTo>
                  <a:cubicBezTo>
                    <a:pt x="47769" y="20401"/>
                    <a:pt x="47790" y="20150"/>
                    <a:pt x="47707" y="19920"/>
                  </a:cubicBezTo>
                  <a:cubicBezTo>
                    <a:pt x="47644" y="19753"/>
                    <a:pt x="47518" y="19585"/>
                    <a:pt x="47393" y="19460"/>
                  </a:cubicBezTo>
                  <a:cubicBezTo>
                    <a:pt x="46953" y="19020"/>
                    <a:pt x="46347" y="19104"/>
                    <a:pt x="45803" y="19125"/>
                  </a:cubicBezTo>
                  <a:cubicBezTo>
                    <a:pt x="45300" y="19146"/>
                    <a:pt x="45070" y="19544"/>
                    <a:pt x="44882" y="19920"/>
                  </a:cubicBezTo>
                  <a:cubicBezTo>
                    <a:pt x="44798" y="20108"/>
                    <a:pt x="44694" y="20255"/>
                    <a:pt x="44589" y="20380"/>
                  </a:cubicBezTo>
                  <a:close/>
                  <a:moveTo>
                    <a:pt x="29106" y="78360"/>
                  </a:moveTo>
                  <a:cubicBezTo>
                    <a:pt x="28750" y="79218"/>
                    <a:pt x="28457" y="80096"/>
                    <a:pt x="28038" y="80892"/>
                  </a:cubicBezTo>
                  <a:cubicBezTo>
                    <a:pt x="27515" y="81896"/>
                    <a:pt x="27557" y="82942"/>
                    <a:pt x="27599" y="83988"/>
                  </a:cubicBezTo>
                  <a:cubicBezTo>
                    <a:pt x="27599" y="84344"/>
                    <a:pt x="27766" y="84511"/>
                    <a:pt x="28143" y="84532"/>
                  </a:cubicBezTo>
                  <a:cubicBezTo>
                    <a:pt x="28520" y="84553"/>
                    <a:pt x="28771" y="84428"/>
                    <a:pt x="28834" y="84114"/>
                  </a:cubicBezTo>
                  <a:cubicBezTo>
                    <a:pt x="28959" y="83130"/>
                    <a:pt x="29461" y="82252"/>
                    <a:pt x="29608" y="81268"/>
                  </a:cubicBezTo>
                  <a:cubicBezTo>
                    <a:pt x="29733" y="80327"/>
                    <a:pt x="29880" y="79322"/>
                    <a:pt x="29712" y="78339"/>
                  </a:cubicBezTo>
                  <a:cubicBezTo>
                    <a:pt x="29503" y="78360"/>
                    <a:pt x="29315" y="78360"/>
                    <a:pt x="29106" y="78360"/>
                  </a:cubicBezTo>
                  <a:close/>
                  <a:moveTo>
                    <a:pt x="41409" y="85746"/>
                  </a:moveTo>
                  <a:cubicBezTo>
                    <a:pt x="41932" y="85641"/>
                    <a:pt x="42225" y="85369"/>
                    <a:pt x="42371" y="84846"/>
                  </a:cubicBezTo>
                  <a:cubicBezTo>
                    <a:pt x="42559" y="84281"/>
                    <a:pt x="42664" y="83695"/>
                    <a:pt x="42643" y="83089"/>
                  </a:cubicBezTo>
                  <a:cubicBezTo>
                    <a:pt x="42601" y="82607"/>
                    <a:pt x="42601" y="82105"/>
                    <a:pt x="42539" y="81624"/>
                  </a:cubicBezTo>
                  <a:cubicBezTo>
                    <a:pt x="42476" y="81394"/>
                    <a:pt x="42329" y="81143"/>
                    <a:pt x="42141" y="80975"/>
                  </a:cubicBezTo>
                  <a:cubicBezTo>
                    <a:pt x="41911" y="80787"/>
                    <a:pt x="41597" y="80766"/>
                    <a:pt x="41283" y="80913"/>
                  </a:cubicBezTo>
                  <a:cubicBezTo>
                    <a:pt x="41220" y="81268"/>
                    <a:pt x="41179" y="81624"/>
                    <a:pt x="41095" y="81959"/>
                  </a:cubicBezTo>
                  <a:cubicBezTo>
                    <a:pt x="40823" y="83256"/>
                    <a:pt x="40823" y="84511"/>
                    <a:pt x="41409" y="85746"/>
                  </a:cubicBezTo>
                  <a:close/>
                  <a:moveTo>
                    <a:pt x="28834" y="41513"/>
                  </a:moveTo>
                  <a:cubicBezTo>
                    <a:pt x="29001" y="41764"/>
                    <a:pt x="29106" y="42036"/>
                    <a:pt x="29294" y="42183"/>
                  </a:cubicBezTo>
                  <a:cubicBezTo>
                    <a:pt x="29629" y="42455"/>
                    <a:pt x="30005" y="42706"/>
                    <a:pt x="30403" y="42811"/>
                  </a:cubicBezTo>
                  <a:cubicBezTo>
                    <a:pt x="30926" y="42978"/>
                    <a:pt x="31679" y="42518"/>
                    <a:pt x="31930" y="41995"/>
                  </a:cubicBezTo>
                  <a:cubicBezTo>
                    <a:pt x="32202" y="41555"/>
                    <a:pt x="32244" y="41095"/>
                    <a:pt x="32077" y="40530"/>
                  </a:cubicBezTo>
                  <a:cubicBezTo>
                    <a:pt x="30989" y="40802"/>
                    <a:pt x="29922" y="41116"/>
                    <a:pt x="28834" y="41513"/>
                  </a:cubicBezTo>
                  <a:close/>
                  <a:moveTo>
                    <a:pt x="5671" y="22975"/>
                  </a:moveTo>
                  <a:cubicBezTo>
                    <a:pt x="4625" y="25088"/>
                    <a:pt x="5315" y="25821"/>
                    <a:pt x="6466" y="26720"/>
                  </a:cubicBezTo>
                  <a:cubicBezTo>
                    <a:pt x="6466" y="26365"/>
                    <a:pt x="6487" y="26051"/>
                    <a:pt x="6487" y="25737"/>
                  </a:cubicBezTo>
                  <a:cubicBezTo>
                    <a:pt x="6508" y="25235"/>
                    <a:pt x="6508" y="24733"/>
                    <a:pt x="6655" y="24272"/>
                  </a:cubicBezTo>
                  <a:cubicBezTo>
                    <a:pt x="6801" y="23728"/>
                    <a:pt x="6550" y="23373"/>
                    <a:pt x="6194" y="23059"/>
                  </a:cubicBezTo>
                  <a:cubicBezTo>
                    <a:pt x="6069" y="22996"/>
                    <a:pt x="5839" y="23017"/>
                    <a:pt x="5671" y="229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467;p59">
              <a:extLst>
                <a:ext uri="{FF2B5EF4-FFF2-40B4-BE49-F238E27FC236}">
                  <a16:creationId xmlns:a16="http://schemas.microsoft.com/office/drawing/2014/main" id="{7F423836-5780-34F5-579C-E0C7D3104C89}"/>
                </a:ext>
              </a:extLst>
            </p:cNvPr>
            <p:cNvSpPr/>
            <p:nvPr/>
          </p:nvSpPr>
          <p:spPr>
            <a:xfrm>
              <a:off x="7602462" y="2968834"/>
              <a:ext cx="375622" cy="264172"/>
            </a:xfrm>
            <a:custGeom>
              <a:avLst/>
              <a:gdLst/>
              <a:ahLst/>
              <a:cxnLst/>
              <a:rect l="l" t="t" r="r" b="b"/>
              <a:pathLst>
                <a:path w="17138" h="12053" extrusionOk="0">
                  <a:moveTo>
                    <a:pt x="7387" y="12031"/>
                  </a:moveTo>
                  <a:lnTo>
                    <a:pt x="6487" y="12031"/>
                  </a:lnTo>
                  <a:cubicBezTo>
                    <a:pt x="5609" y="12031"/>
                    <a:pt x="4793" y="11822"/>
                    <a:pt x="4039" y="11382"/>
                  </a:cubicBezTo>
                  <a:cubicBezTo>
                    <a:pt x="2198" y="10357"/>
                    <a:pt x="1905" y="10064"/>
                    <a:pt x="922" y="8223"/>
                  </a:cubicBezTo>
                  <a:cubicBezTo>
                    <a:pt x="796" y="7972"/>
                    <a:pt x="691" y="7742"/>
                    <a:pt x="545" y="7512"/>
                  </a:cubicBezTo>
                  <a:cubicBezTo>
                    <a:pt x="189" y="6779"/>
                    <a:pt x="1" y="6026"/>
                    <a:pt x="64" y="5210"/>
                  </a:cubicBezTo>
                  <a:cubicBezTo>
                    <a:pt x="106" y="4582"/>
                    <a:pt x="106" y="3955"/>
                    <a:pt x="106" y="3327"/>
                  </a:cubicBezTo>
                  <a:cubicBezTo>
                    <a:pt x="106" y="2992"/>
                    <a:pt x="231" y="2678"/>
                    <a:pt x="440" y="2406"/>
                  </a:cubicBezTo>
                  <a:cubicBezTo>
                    <a:pt x="754" y="2009"/>
                    <a:pt x="963" y="1967"/>
                    <a:pt x="1466" y="2155"/>
                  </a:cubicBezTo>
                  <a:cubicBezTo>
                    <a:pt x="1591" y="2197"/>
                    <a:pt x="1696" y="2281"/>
                    <a:pt x="1842" y="2281"/>
                  </a:cubicBezTo>
                  <a:cubicBezTo>
                    <a:pt x="2993" y="2281"/>
                    <a:pt x="4165" y="2302"/>
                    <a:pt x="5211" y="1695"/>
                  </a:cubicBezTo>
                  <a:cubicBezTo>
                    <a:pt x="5650" y="1444"/>
                    <a:pt x="6090" y="1318"/>
                    <a:pt x="6592" y="1214"/>
                  </a:cubicBezTo>
                  <a:cubicBezTo>
                    <a:pt x="7178" y="1109"/>
                    <a:pt x="7743" y="921"/>
                    <a:pt x="8329" y="732"/>
                  </a:cubicBezTo>
                  <a:cubicBezTo>
                    <a:pt x="9542" y="314"/>
                    <a:pt x="10798" y="63"/>
                    <a:pt x="12116" y="105"/>
                  </a:cubicBezTo>
                  <a:cubicBezTo>
                    <a:pt x="12534" y="126"/>
                    <a:pt x="12974" y="167"/>
                    <a:pt x="13392" y="105"/>
                  </a:cubicBezTo>
                  <a:cubicBezTo>
                    <a:pt x="14292" y="0"/>
                    <a:pt x="15087" y="335"/>
                    <a:pt x="15882" y="691"/>
                  </a:cubicBezTo>
                  <a:cubicBezTo>
                    <a:pt x="16614" y="1025"/>
                    <a:pt x="16970" y="1632"/>
                    <a:pt x="17033" y="2406"/>
                  </a:cubicBezTo>
                  <a:cubicBezTo>
                    <a:pt x="17137" y="3641"/>
                    <a:pt x="16970" y="4833"/>
                    <a:pt x="16489" y="5984"/>
                  </a:cubicBezTo>
                  <a:cubicBezTo>
                    <a:pt x="16217" y="6570"/>
                    <a:pt x="15882" y="7093"/>
                    <a:pt x="15464" y="7553"/>
                  </a:cubicBezTo>
                  <a:cubicBezTo>
                    <a:pt x="15192" y="7825"/>
                    <a:pt x="14920" y="8056"/>
                    <a:pt x="14731" y="8369"/>
                  </a:cubicBezTo>
                  <a:cubicBezTo>
                    <a:pt x="14020" y="9520"/>
                    <a:pt x="12953" y="10253"/>
                    <a:pt x="11844" y="10901"/>
                  </a:cubicBezTo>
                  <a:cubicBezTo>
                    <a:pt x="10735" y="11592"/>
                    <a:pt x="9479" y="12052"/>
                    <a:pt x="8078" y="12010"/>
                  </a:cubicBezTo>
                  <a:cubicBezTo>
                    <a:pt x="7847" y="12010"/>
                    <a:pt x="7617" y="12010"/>
                    <a:pt x="7387" y="12031"/>
                  </a:cubicBezTo>
                  <a:close/>
                  <a:moveTo>
                    <a:pt x="1340" y="3264"/>
                  </a:moveTo>
                  <a:lnTo>
                    <a:pt x="1340" y="5859"/>
                  </a:lnTo>
                  <a:cubicBezTo>
                    <a:pt x="1340" y="6089"/>
                    <a:pt x="1445" y="6298"/>
                    <a:pt x="1528" y="6549"/>
                  </a:cubicBezTo>
                  <a:cubicBezTo>
                    <a:pt x="1884" y="7533"/>
                    <a:pt x="2512" y="8432"/>
                    <a:pt x="3119" y="9290"/>
                  </a:cubicBezTo>
                  <a:cubicBezTo>
                    <a:pt x="3160" y="9374"/>
                    <a:pt x="3244" y="9437"/>
                    <a:pt x="3328" y="9499"/>
                  </a:cubicBezTo>
                  <a:cubicBezTo>
                    <a:pt x="4186" y="10002"/>
                    <a:pt x="4981" y="10629"/>
                    <a:pt x="5985" y="10776"/>
                  </a:cubicBezTo>
                  <a:cubicBezTo>
                    <a:pt x="6613" y="10859"/>
                    <a:pt x="7241" y="10838"/>
                    <a:pt x="7868" y="10838"/>
                  </a:cubicBezTo>
                  <a:cubicBezTo>
                    <a:pt x="8287" y="10838"/>
                    <a:pt x="8747" y="10776"/>
                    <a:pt x="9166" y="10734"/>
                  </a:cubicBezTo>
                  <a:cubicBezTo>
                    <a:pt x="10651" y="10462"/>
                    <a:pt x="11907" y="9709"/>
                    <a:pt x="12974" y="8704"/>
                  </a:cubicBezTo>
                  <a:cubicBezTo>
                    <a:pt x="13811" y="7951"/>
                    <a:pt x="14501" y="6968"/>
                    <a:pt x="15254" y="6089"/>
                  </a:cubicBezTo>
                  <a:cubicBezTo>
                    <a:pt x="15296" y="6047"/>
                    <a:pt x="15338" y="5984"/>
                    <a:pt x="15359" y="5921"/>
                  </a:cubicBezTo>
                  <a:cubicBezTo>
                    <a:pt x="15903" y="4812"/>
                    <a:pt x="16049" y="3641"/>
                    <a:pt x="15966" y="2427"/>
                  </a:cubicBezTo>
                  <a:cubicBezTo>
                    <a:pt x="15924" y="2071"/>
                    <a:pt x="15715" y="1841"/>
                    <a:pt x="15380" y="1674"/>
                  </a:cubicBezTo>
                  <a:cubicBezTo>
                    <a:pt x="14836" y="1444"/>
                    <a:pt x="14292" y="1214"/>
                    <a:pt x="13643" y="1255"/>
                  </a:cubicBezTo>
                  <a:cubicBezTo>
                    <a:pt x="13099" y="1276"/>
                    <a:pt x="12534" y="1276"/>
                    <a:pt x="11948" y="1255"/>
                  </a:cubicBezTo>
                  <a:cubicBezTo>
                    <a:pt x="10860" y="1214"/>
                    <a:pt x="9772" y="1444"/>
                    <a:pt x="8726" y="1779"/>
                  </a:cubicBezTo>
                  <a:cubicBezTo>
                    <a:pt x="8161" y="1967"/>
                    <a:pt x="7596" y="2092"/>
                    <a:pt x="7010" y="2281"/>
                  </a:cubicBezTo>
                  <a:cubicBezTo>
                    <a:pt x="6529" y="2406"/>
                    <a:pt x="6048" y="2532"/>
                    <a:pt x="5588" y="2741"/>
                  </a:cubicBezTo>
                  <a:cubicBezTo>
                    <a:pt x="4730" y="3139"/>
                    <a:pt x="3851" y="3348"/>
                    <a:pt x="2909" y="3306"/>
                  </a:cubicBezTo>
                  <a:cubicBezTo>
                    <a:pt x="2428" y="3243"/>
                    <a:pt x="1947" y="3264"/>
                    <a:pt x="1340" y="32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468;p59">
              <a:extLst>
                <a:ext uri="{FF2B5EF4-FFF2-40B4-BE49-F238E27FC236}">
                  <a16:creationId xmlns:a16="http://schemas.microsoft.com/office/drawing/2014/main" id="{D01FC3E8-E833-4DF0-340B-CF4684458EBE}"/>
                </a:ext>
              </a:extLst>
            </p:cNvPr>
            <p:cNvSpPr/>
            <p:nvPr/>
          </p:nvSpPr>
          <p:spPr>
            <a:xfrm>
              <a:off x="7950574" y="2879382"/>
              <a:ext cx="49994" cy="45435"/>
            </a:xfrm>
            <a:custGeom>
              <a:avLst/>
              <a:gdLst/>
              <a:ahLst/>
              <a:cxnLst/>
              <a:rect l="l" t="t" r="r" b="b"/>
              <a:pathLst>
                <a:path w="2281" h="2073" extrusionOk="0">
                  <a:moveTo>
                    <a:pt x="1151" y="1"/>
                  </a:moveTo>
                  <a:cubicBezTo>
                    <a:pt x="1235" y="22"/>
                    <a:pt x="1444" y="22"/>
                    <a:pt x="1611" y="85"/>
                  </a:cubicBezTo>
                  <a:cubicBezTo>
                    <a:pt x="1716" y="106"/>
                    <a:pt x="1862" y="210"/>
                    <a:pt x="1925" y="315"/>
                  </a:cubicBezTo>
                  <a:cubicBezTo>
                    <a:pt x="2281" y="796"/>
                    <a:pt x="2092" y="1466"/>
                    <a:pt x="1590" y="1717"/>
                  </a:cubicBezTo>
                  <a:cubicBezTo>
                    <a:pt x="1235" y="1905"/>
                    <a:pt x="879" y="2072"/>
                    <a:pt x="502" y="1759"/>
                  </a:cubicBezTo>
                  <a:cubicBezTo>
                    <a:pt x="126" y="1445"/>
                    <a:pt x="0" y="1110"/>
                    <a:pt x="84" y="629"/>
                  </a:cubicBezTo>
                  <a:cubicBezTo>
                    <a:pt x="146" y="189"/>
                    <a:pt x="418" y="22"/>
                    <a:pt x="1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469;p59">
              <a:extLst>
                <a:ext uri="{FF2B5EF4-FFF2-40B4-BE49-F238E27FC236}">
                  <a16:creationId xmlns:a16="http://schemas.microsoft.com/office/drawing/2014/main" id="{77146065-C373-DE8A-62EF-E3736600ABBB}"/>
                </a:ext>
              </a:extLst>
            </p:cNvPr>
            <p:cNvSpPr/>
            <p:nvPr/>
          </p:nvSpPr>
          <p:spPr>
            <a:xfrm>
              <a:off x="7535982" y="2913795"/>
              <a:ext cx="48613" cy="34871"/>
            </a:xfrm>
            <a:custGeom>
              <a:avLst/>
              <a:gdLst/>
              <a:ahLst/>
              <a:cxnLst/>
              <a:rect l="l" t="t" r="r" b="b"/>
              <a:pathLst>
                <a:path w="2218" h="1591" extrusionOk="0">
                  <a:moveTo>
                    <a:pt x="1046" y="1590"/>
                  </a:moveTo>
                  <a:cubicBezTo>
                    <a:pt x="942" y="1590"/>
                    <a:pt x="816" y="1590"/>
                    <a:pt x="691" y="1549"/>
                  </a:cubicBezTo>
                  <a:cubicBezTo>
                    <a:pt x="544" y="1486"/>
                    <a:pt x="377" y="1381"/>
                    <a:pt x="314" y="1256"/>
                  </a:cubicBezTo>
                  <a:cubicBezTo>
                    <a:pt x="0" y="649"/>
                    <a:pt x="377" y="0"/>
                    <a:pt x="1025" y="0"/>
                  </a:cubicBezTo>
                  <a:cubicBezTo>
                    <a:pt x="1151" y="0"/>
                    <a:pt x="1276" y="21"/>
                    <a:pt x="1423" y="21"/>
                  </a:cubicBezTo>
                  <a:cubicBezTo>
                    <a:pt x="1988" y="126"/>
                    <a:pt x="2218" y="523"/>
                    <a:pt x="2051" y="1109"/>
                  </a:cubicBezTo>
                  <a:cubicBezTo>
                    <a:pt x="1967" y="1339"/>
                    <a:pt x="1800" y="1486"/>
                    <a:pt x="1548" y="1528"/>
                  </a:cubicBezTo>
                  <a:cubicBezTo>
                    <a:pt x="1423" y="1590"/>
                    <a:pt x="1255" y="1590"/>
                    <a:pt x="1046" y="159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35" name="Google Shape;1470;p59">
              <a:extLst>
                <a:ext uri="{FF2B5EF4-FFF2-40B4-BE49-F238E27FC236}">
                  <a16:creationId xmlns:a16="http://schemas.microsoft.com/office/drawing/2014/main" id="{8DE3D849-0E9B-2E99-8067-5DDEF5FA702E}"/>
                </a:ext>
              </a:extLst>
            </p:cNvPr>
            <p:cNvGrpSpPr/>
            <p:nvPr/>
          </p:nvGrpSpPr>
          <p:grpSpPr>
            <a:xfrm>
              <a:off x="6770207" y="2260792"/>
              <a:ext cx="622325" cy="515017"/>
              <a:chOff x="6723850" y="2210963"/>
              <a:chExt cx="709850" cy="587450"/>
            </a:xfrm>
          </p:grpSpPr>
          <p:sp>
            <p:nvSpPr>
              <p:cNvPr id="36" name="Google Shape;1471;p59">
                <a:extLst>
                  <a:ext uri="{FF2B5EF4-FFF2-40B4-BE49-F238E27FC236}">
                    <a16:creationId xmlns:a16="http://schemas.microsoft.com/office/drawing/2014/main" id="{4994FC2C-30BE-F74D-5590-CFE3C532727D}"/>
                  </a:ext>
                </a:extLst>
              </p:cNvPr>
              <p:cNvSpPr/>
              <p:nvPr/>
            </p:nvSpPr>
            <p:spPr>
              <a:xfrm>
                <a:off x="6750000" y="2239738"/>
                <a:ext cx="654925" cy="475500"/>
              </a:xfrm>
              <a:custGeom>
                <a:avLst/>
                <a:gdLst/>
                <a:ahLst/>
                <a:cxnLst/>
                <a:rect l="l" t="t" r="r" b="b"/>
                <a:pathLst>
                  <a:path w="26197" h="19020" extrusionOk="0">
                    <a:moveTo>
                      <a:pt x="4729" y="18622"/>
                    </a:moveTo>
                    <a:cubicBezTo>
                      <a:pt x="4373" y="18769"/>
                      <a:pt x="4080" y="18894"/>
                      <a:pt x="3788" y="18978"/>
                    </a:cubicBezTo>
                    <a:cubicBezTo>
                      <a:pt x="3557" y="19020"/>
                      <a:pt x="3327" y="18999"/>
                      <a:pt x="3076" y="18999"/>
                    </a:cubicBezTo>
                    <a:cubicBezTo>
                      <a:pt x="2239" y="18999"/>
                      <a:pt x="1402" y="19020"/>
                      <a:pt x="482" y="18978"/>
                    </a:cubicBezTo>
                    <a:cubicBezTo>
                      <a:pt x="461" y="18622"/>
                      <a:pt x="440" y="18308"/>
                      <a:pt x="419" y="18036"/>
                    </a:cubicBezTo>
                    <a:cubicBezTo>
                      <a:pt x="398" y="17660"/>
                      <a:pt x="440" y="17262"/>
                      <a:pt x="314" y="16927"/>
                    </a:cubicBezTo>
                    <a:cubicBezTo>
                      <a:pt x="0" y="16048"/>
                      <a:pt x="105" y="15128"/>
                      <a:pt x="105" y="14270"/>
                    </a:cubicBezTo>
                    <a:cubicBezTo>
                      <a:pt x="503" y="13851"/>
                      <a:pt x="879" y="13600"/>
                      <a:pt x="1381" y="13433"/>
                    </a:cubicBezTo>
                    <a:cubicBezTo>
                      <a:pt x="2197" y="13119"/>
                      <a:pt x="2951" y="12596"/>
                      <a:pt x="3536" y="11906"/>
                    </a:cubicBezTo>
                    <a:cubicBezTo>
                      <a:pt x="4164" y="11173"/>
                      <a:pt x="4897" y="10608"/>
                      <a:pt x="5775" y="10148"/>
                    </a:cubicBezTo>
                    <a:cubicBezTo>
                      <a:pt x="5796" y="9939"/>
                      <a:pt x="5859" y="9709"/>
                      <a:pt x="5838" y="9478"/>
                    </a:cubicBezTo>
                    <a:cubicBezTo>
                      <a:pt x="5775" y="8453"/>
                      <a:pt x="5964" y="7470"/>
                      <a:pt x="6277" y="6465"/>
                    </a:cubicBezTo>
                    <a:cubicBezTo>
                      <a:pt x="6382" y="6172"/>
                      <a:pt x="6424" y="5859"/>
                      <a:pt x="6424" y="5587"/>
                    </a:cubicBezTo>
                    <a:cubicBezTo>
                      <a:pt x="6403" y="4289"/>
                      <a:pt x="6947" y="3201"/>
                      <a:pt x="7512" y="2134"/>
                    </a:cubicBezTo>
                    <a:cubicBezTo>
                      <a:pt x="7637" y="1883"/>
                      <a:pt x="7826" y="1674"/>
                      <a:pt x="8035" y="1527"/>
                    </a:cubicBezTo>
                    <a:cubicBezTo>
                      <a:pt x="9081" y="795"/>
                      <a:pt x="10190" y="314"/>
                      <a:pt x="11508" y="314"/>
                    </a:cubicBezTo>
                    <a:lnTo>
                      <a:pt x="13433" y="314"/>
                    </a:lnTo>
                    <a:cubicBezTo>
                      <a:pt x="13894" y="314"/>
                      <a:pt x="14333" y="356"/>
                      <a:pt x="14731" y="146"/>
                    </a:cubicBezTo>
                    <a:cubicBezTo>
                      <a:pt x="14793" y="84"/>
                      <a:pt x="14898" y="63"/>
                      <a:pt x="15003" y="63"/>
                    </a:cubicBezTo>
                    <a:cubicBezTo>
                      <a:pt x="15986" y="21"/>
                      <a:pt x="16969" y="0"/>
                      <a:pt x="17911" y="63"/>
                    </a:cubicBezTo>
                    <a:cubicBezTo>
                      <a:pt x="18329" y="544"/>
                      <a:pt x="18497" y="1046"/>
                      <a:pt x="18455" y="1632"/>
                    </a:cubicBezTo>
                    <a:cubicBezTo>
                      <a:pt x="18350" y="3201"/>
                      <a:pt x="18601" y="4729"/>
                      <a:pt x="18706" y="6277"/>
                    </a:cubicBezTo>
                    <a:cubicBezTo>
                      <a:pt x="18748" y="6989"/>
                      <a:pt x="18873" y="7700"/>
                      <a:pt x="18873" y="8411"/>
                    </a:cubicBezTo>
                    <a:cubicBezTo>
                      <a:pt x="18873" y="8976"/>
                      <a:pt x="19376" y="9374"/>
                      <a:pt x="19962" y="9395"/>
                    </a:cubicBezTo>
                    <a:cubicBezTo>
                      <a:pt x="20192" y="9395"/>
                      <a:pt x="20422" y="9395"/>
                      <a:pt x="20652" y="9374"/>
                    </a:cubicBezTo>
                    <a:cubicBezTo>
                      <a:pt x="20903" y="9353"/>
                      <a:pt x="21112" y="9290"/>
                      <a:pt x="21322" y="9248"/>
                    </a:cubicBezTo>
                    <a:cubicBezTo>
                      <a:pt x="21594" y="9709"/>
                      <a:pt x="21782" y="10232"/>
                      <a:pt x="22158" y="10546"/>
                    </a:cubicBezTo>
                    <a:cubicBezTo>
                      <a:pt x="22682" y="10985"/>
                      <a:pt x="23163" y="11550"/>
                      <a:pt x="23979" y="11466"/>
                    </a:cubicBezTo>
                    <a:cubicBezTo>
                      <a:pt x="24565" y="11403"/>
                      <a:pt x="25109" y="11466"/>
                      <a:pt x="25736" y="11487"/>
                    </a:cubicBezTo>
                    <a:cubicBezTo>
                      <a:pt x="25757" y="12219"/>
                      <a:pt x="25883" y="12868"/>
                      <a:pt x="26071" y="13496"/>
                    </a:cubicBezTo>
                    <a:cubicBezTo>
                      <a:pt x="26197" y="13956"/>
                      <a:pt x="26134" y="14437"/>
                      <a:pt x="26050" y="14939"/>
                    </a:cubicBezTo>
                    <a:cubicBezTo>
                      <a:pt x="25297" y="15128"/>
                      <a:pt x="24586" y="15002"/>
                      <a:pt x="23895" y="15023"/>
                    </a:cubicBezTo>
                    <a:cubicBezTo>
                      <a:pt x="23058" y="14019"/>
                      <a:pt x="21991" y="13496"/>
                      <a:pt x="20757" y="13328"/>
                    </a:cubicBezTo>
                    <a:cubicBezTo>
                      <a:pt x="20547" y="13287"/>
                      <a:pt x="20380" y="13245"/>
                      <a:pt x="20192" y="13161"/>
                    </a:cubicBezTo>
                    <a:cubicBezTo>
                      <a:pt x="19564" y="12952"/>
                      <a:pt x="18936" y="12847"/>
                      <a:pt x="18309" y="13161"/>
                    </a:cubicBezTo>
                    <a:cubicBezTo>
                      <a:pt x="18288" y="13182"/>
                      <a:pt x="18246" y="13224"/>
                      <a:pt x="18225" y="13224"/>
                    </a:cubicBezTo>
                    <a:cubicBezTo>
                      <a:pt x="17911" y="13287"/>
                      <a:pt x="17493" y="13245"/>
                      <a:pt x="17262" y="13454"/>
                    </a:cubicBezTo>
                    <a:cubicBezTo>
                      <a:pt x="16886" y="13789"/>
                      <a:pt x="16656" y="14228"/>
                      <a:pt x="16363" y="14647"/>
                    </a:cubicBezTo>
                    <a:cubicBezTo>
                      <a:pt x="16195" y="14919"/>
                      <a:pt x="16028" y="15149"/>
                      <a:pt x="15902" y="15442"/>
                    </a:cubicBezTo>
                    <a:cubicBezTo>
                      <a:pt x="15609" y="16153"/>
                      <a:pt x="15003" y="16320"/>
                      <a:pt x="14354" y="16362"/>
                    </a:cubicBezTo>
                    <a:cubicBezTo>
                      <a:pt x="13998" y="16383"/>
                      <a:pt x="13622" y="16467"/>
                      <a:pt x="13266" y="16572"/>
                    </a:cubicBezTo>
                    <a:cubicBezTo>
                      <a:pt x="12847" y="16697"/>
                      <a:pt x="12387" y="16718"/>
                      <a:pt x="12011" y="16802"/>
                    </a:cubicBezTo>
                    <a:cubicBezTo>
                      <a:pt x="11299" y="15881"/>
                      <a:pt x="11299" y="15881"/>
                      <a:pt x="10148" y="15442"/>
                    </a:cubicBezTo>
                    <a:cubicBezTo>
                      <a:pt x="9730" y="15253"/>
                      <a:pt x="9311" y="15170"/>
                      <a:pt x="8872" y="15212"/>
                    </a:cubicBezTo>
                    <a:cubicBezTo>
                      <a:pt x="8705" y="15232"/>
                      <a:pt x="8495" y="15253"/>
                      <a:pt x="8370" y="15149"/>
                    </a:cubicBezTo>
                    <a:cubicBezTo>
                      <a:pt x="7930" y="14856"/>
                      <a:pt x="7512" y="15044"/>
                      <a:pt x="7114" y="15170"/>
                    </a:cubicBezTo>
                    <a:cubicBezTo>
                      <a:pt x="6319" y="15463"/>
                      <a:pt x="5650" y="15860"/>
                      <a:pt x="5106" y="16488"/>
                    </a:cubicBezTo>
                    <a:cubicBezTo>
                      <a:pt x="4855" y="16739"/>
                      <a:pt x="4708" y="17032"/>
                      <a:pt x="4708" y="17408"/>
                    </a:cubicBezTo>
                    <a:cubicBezTo>
                      <a:pt x="4729" y="17785"/>
                      <a:pt x="4729" y="18162"/>
                      <a:pt x="4729" y="18622"/>
                    </a:cubicBezTo>
                    <a:close/>
                    <a:moveTo>
                      <a:pt x="17032" y="9709"/>
                    </a:moveTo>
                    <a:cubicBezTo>
                      <a:pt x="17032" y="9290"/>
                      <a:pt x="16969" y="8976"/>
                      <a:pt x="17032" y="8683"/>
                    </a:cubicBezTo>
                    <a:cubicBezTo>
                      <a:pt x="17137" y="8160"/>
                      <a:pt x="17032" y="7679"/>
                      <a:pt x="16969" y="7177"/>
                    </a:cubicBezTo>
                    <a:cubicBezTo>
                      <a:pt x="16907" y="6633"/>
                      <a:pt x="16844" y="6110"/>
                      <a:pt x="16844" y="5545"/>
                    </a:cubicBezTo>
                    <a:cubicBezTo>
                      <a:pt x="16802" y="4645"/>
                      <a:pt x="16844" y="3724"/>
                      <a:pt x="16802" y="2804"/>
                    </a:cubicBezTo>
                    <a:cubicBezTo>
                      <a:pt x="16781" y="2197"/>
                      <a:pt x="16614" y="2030"/>
                      <a:pt x="16028" y="1967"/>
                    </a:cubicBezTo>
                    <a:cubicBezTo>
                      <a:pt x="15526" y="1946"/>
                      <a:pt x="15003" y="1946"/>
                      <a:pt x="14521" y="1946"/>
                    </a:cubicBezTo>
                    <a:cubicBezTo>
                      <a:pt x="13726" y="1946"/>
                      <a:pt x="12952" y="1841"/>
                      <a:pt x="12220" y="2239"/>
                    </a:cubicBezTo>
                    <a:cubicBezTo>
                      <a:pt x="12115" y="2281"/>
                      <a:pt x="11948" y="2281"/>
                      <a:pt x="11822" y="2281"/>
                    </a:cubicBezTo>
                    <a:cubicBezTo>
                      <a:pt x="11278" y="2239"/>
                      <a:pt x="10776" y="2490"/>
                      <a:pt x="10253" y="2595"/>
                    </a:cubicBezTo>
                    <a:cubicBezTo>
                      <a:pt x="9186" y="2825"/>
                      <a:pt x="8872" y="3808"/>
                      <a:pt x="8307" y="4540"/>
                    </a:cubicBezTo>
                    <a:cubicBezTo>
                      <a:pt x="8286" y="4582"/>
                      <a:pt x="8286" y="4666"/>
                      <a:pt x="8286" y="4750"/>
                    </a:cubicBezTo>
                    <a:cubicBezTo>
                      <a:pt x="8244" y="5691"/>
                      <a:pt x="7868" y="6570"/>
                      <a:pt x="7763" y="7512"/>
                    </a:cubicBezTo>
                    <a:cubicBezTo>
                      <a:pt x="7658" y="8432"/>
                      <a:pt x="7533" y="9311"/>
                      <a:pt x="7972" y="10190"/>
                    </a:cubicBezTo>
                    <a:cubicBezTo>
                      <a:pt x="8558" y="11341"/>
                      <a:pt x="8914" y="11362"/>
                      <a:pt x="10086" y="11236"/>
                    </a:cubicBezTo>
                    <a:cubicBezTo>
                      <a:pt x="10169" y="11236"/>
                      <a:pt x="10232" y="11173"/>
                      <a:pt x="10274" y="11173"/>
                    </a:cubicBezTo>
                    <a:cubicBezTo>
                      <a:pt x="10609" y="11131"/>
                      <a:pt x="10923" y="11069"/>
                      <a:pt x="11278" y="10985"/>
                    </a:cubicBezTo>
                    <a:cubicBezTo>
                      <a:pt x="11613" y="10943"/>
                      <a:pt x="11927" y="10859"/>
                      <a:pt x="12262" y="10818"/>
                    </a:cubicBezTo>
                    <a:cubicBezTo>
                      <a:pt x="12492" y="10755"/>
                      <a:pt x="12722" y="10713"/>
                      <a:pt x="12952" y="10671"/>
                    </a:cubicBezTo>
                    <a:cubicBezTo>
                      <a:pt x="13517" y="10608"/>
                      <a:pt x="14082" y="10546"/>
                      <a:pt x="14647" y="10420"/>
                    </a:cubicBezTo>
                    <a:cubicBezTo>
                      <a:pt x="15233" y="10294"/>
                      <a:pt x="15798" y="10022"/>
                      <a:pt x="16425" y="10002"/>
                    </a:cubicBezTo>
                    <a:cubicBezTo>
                      <a:pt x="16572" y="10022"/>
                      <a:pt x="16781" y="9813"/>
                      <a:pt x="17032" y="97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7" name="Google Shape;1472;p59">
                <a:extLst>
                  <a:ext uri="{FF2B5EF4-FFF2-40B4-BE49-F238E27FC236}">
                    <a16:creationId xmlns:a16="http://schemas.microsoft.com/office/drawing/2014/main" id="{68DF3318-B909-0CF5-934C-64B93CDD25AD}"/>
                  </a:ext>
                </a:extLst>
              </p:cNvPr>
              <p:cNvSpPr/>
              <p:nvPr/>
            </p:nvSpPr>
            <p:spPr>
              <a:xfrm>
                <a:off x="7165850" y="2588638"/>
                <a:ext cx="152775" cy="134450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5378" extrusionOk="0">
                    <a:moveTo>
                      <a:pt x="2511" y="5294"/>
                    </a:moveTo>
                    <a:cubicBezTo>
                      <a:pt x="2009" y="5377"/>
                      <a:pt x="1507" y="5147"/>
                      <a:pt x="1131" y="4645"/>
                    </a:cubicBezTo>
                    <a:cubicBezTo>
                      <a:pt x="963" y="4457"/>
                      <a:pt x="817" y="4289"/>
                      <a:pt x="649" y="4122"/>
                    </a:cubicBezTo>
                    <a:cubicBezTo>
                      <a:pt x="356" y="3787"/>
                      <a:pt x="1" y="3473"/>
                      <a:pt x="43" y="2992"/>
                    </a:cubicBezTo>
                    <a:cubicBezTo>
                      <a:pt x="126" y="2448"/>
                      <a:pt x="43" y="1841"/>
                      <a:pt x="503" y="1381"/>
                    </a:cubicBezTo>
                    <a:cubicBezTo>
                      <a:pt x="670" y="1193"/>
                      <a:pt x="838" y="963"/>
                      <a:pt x="984" y="753"/>
                    </a:cubicBezTo>
                    <a:cubicBezTo>
                      <a:pt x="1172" y="544"/>
                      <a:pt x="1382" y="419"/>
                      <a:pt x="1675" y="356"/>
                    </a:cubicBezTo>
                    <a:cubicBezTo>
                      <a:pt x="2177" y="251"/>
                      <a:pt x="2637" y="63"/>
                      <a:pt x="3139" y="21"/>
                    </a:cubicBezTo>
                    <a:cubicBezTo>
                      <a:pt x="3495" y="0"/>
                      <a:pt x="3872" y="0"/>
                      <a:pt x="4227" y="105"/>
                    </a:cubicBezTo>
                    <a:cubicBezTo>
                      <a:pt x="4897" y="251"/>
                      <a:pt x="5315" y="565"/>
                      <a:pt x="5420" y="1297"/>
                    </a:cubicBezTo>
                    <a:cubicBezTo>
                      <a:pt x="5462" y="1716"/>
                      <a:pt x="5650" y="2134"/>
                      <a:pt x="5880" y="2511"/>
                    </a:cubicBezTo>
                    <a:cubicBezTo>
                      <a:pt x="6110" y="2888"/>
                      <a:pt x="6089" y="3201"/>
                      <a:pt x="5859" y="3515"/>
                    </a:cubicBezTo>
                    <a:cubicBezTo>
                      <a:pt x="5148" y="4541"/>
                      <a:pt x="4227" y="5231"/>
                      <a:pt x="2930" y="5273"/>
                    </a:cubicBezTo>
                    <a:cubicBezTo>
                      <a:pt x="2846" y="5273"/>
                      <a:pt x="2742" y="5273"/>
                      <a:pt x="2511" y="5294"/>
                    </a:cubicBezTo>
                    <a:close/>
                    <a:moveTo>
                      <a:pt x="4436" y="2867"/>
                    </a:moveTo>
                    <a:lnTo>
                      <a:pt x="4436" y="2239"/>
                    </a:lnTo>
                    <a:cubicBezTo>
                      <a:pt x="4395" y="1569"/>
                      <a:pt x="3997" y="1214"/>
                      <a:pt x="3328" y="1214"/>
                    </a:cubicBezTo>
                    <a:cubicBezTo>
                      <a:pt x="2909" y="1214"/>
                      <a:pt x="2532" y="1297"/>
                      <a:pt x="2135" y="1486"/>
                    </a:cubicBezTo>
                    <a:cubicBezTo>
                      <a:pt x="1570" y="1779"/>
                      <a:pt x="1172" y="2511"/>
                      <a:pt x="1277" y="3160"/>
                    </a:cubicBezTo>
                    <a:cubicBezTo>
                      <a:pt x="1361" y="3662"/>
                      <a:pt x="1716" y="3976"/>
                      <a:pt x="2239" y="4038"/>
                    </a:cubicBezTo>
                    <a:cubicBezTo>
                      <a:pt x="2951" y="4143"/>
                      <a:pt x="3558" y="3808"/>
                      <a:pt x="4185" y="3578"/>
                    </a:cubicBezTo>
                    <a:cubicBezTo>
                      <a:pt x="4290" y="3557"/>
                      <a:pt x="4374" y="3369"/>
                      <a:pt x="4395" y="3264"/>
                    </a:cubicBezTo>
                    <a:cubicBezTo>
                      <a:pt x="4436" y="3055"/>
                      <a:pt x="4436" y="2846"/>
                      <a:pt x="4436" y="286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8" name="Google Shape;1473;p59">
                <a:extLst>
                  <a:ext uri="{FF2B5EF4-FFF2-40B4-BE49-F238E27FC236}">
                    <a16:creationId xmlns:a16="http://schemas.microsoft.com/office/drawing/2014/main" id="{B47CD709-F5A0-B63A-48A5-C788A5305777}"/>
                  </a:ext>
                </a:extLst>
              </p:cNvPr>
              <p:cNvSpPr/>
              <p:nvPr/>
            </p:nvSpPr>
            <p:spPr>
              <a:xfrm>
                <a:off x="6894900" y="2634663"/>
                <a:ext cx="146475" cy="137600"/>
              </a:xfrm>
              <a:custGeom>
                <a:avLst/>
                <a:gdLst/>
                <a:ahLst/>
                <a:cxnLst/>
                <a:rect l="l" t="t" r="r" b="b"/>
                <a:pathLst>
                  <a:path w="5859" h="5504" extrusionOk="0">
                    <a:moveTo>
                      <a:pt x="2909" y="5420"/>
                    </a:moveTo>
                    <a:cubicBezTo>
                      <a:pt x="2511" y="5378"/>
                      <a:pt x="2093" y="5336"/>
                      <a:pt x="1716" y="5231"/>
                    </a:cubicBezTo>
                    <a:cubicBezTo>
                      <a:pt x="1109" y="5085"/>
                      <a:pt x="921" y="4771"/>
                      <a:pt x="879" y="4060"/>
                    </a:cubicBezTo>
                    <a:cubicBezTo>
                      <a:pt x="837" y="3641"/>
                      <a:pt x="628" y="3285"/>
                      <a:pt x="377" y="3013"/>
                    </a:cubicBezTo>
                    <a:cubicBezTo>
                      <a:pt x="0" y="2616"/>
                      <a:pt x="63" y="2197"/>
                      <a:pt x="105" y="1779"/>
                    </a:cubicBezTo>
                    <a:cubicBezTo>
                      <a:pt x="168" y="1423"/>
                      <a:pt x="481" y="1235"/>
                      <a:pt x="733" y="1026"/>
                    </a:cubicBezTo>
                    <a:cubicBezTo>
                      <a:pt x="795" y="984"/>
                      <a:pt x="963" y="942"/>
                      <a:pt x="1005" y="984"/>
                    </a:cubicBezTo>
                    <a:cubicBezTo>
                      <a:pt x="1256" y="1214"/>
                      <a:pt x="1444" y="1026"/>
                      <a:pt x="1590" y="837"/>
                    </a:cubicBezTo>
                    <a:cubicBezTo>
                      <a:pt x="2218" y="42"/>
                      <a:pt x="3013" y="0"/>
                      <a:pt x="3871" y="398"/>
                    </a:cubicBezTo>
                    <a:cubicBezTo>
                      <a:pt x="3976" y="461"/>
                      <a:pt x="4059" y="482"/>
                      <a:pt x="4143" y="523"/>
                    </a:cubicBezTo>
                    <a:cubicBezTo>
                      <a:pt x="4478" y="712"/>
                      <a:pt x="4917" y="712"/>
                      <a:pt x="5127" y="1151"/>
                    </a:cubicBezTo>
                    <a:cubicBezTo>
                      <a:pt x="5440" y="1842"/>
                      <a:pt x="5859" y="2448"/>
                      <a:pt x="5754" y="3244"/>
                    </a:cubicBezTo>
                    <a:cubicBezTo>
                      <a:pt x="5650" y="3955"/>
                      <a:pt x="5399" y="4499"/>
                      <a:pt x="4729" y="4896"/>
                    </a:cubicBezTo>
                    <a:cubicBezTo>
                      <a:pt x="4143" y="5210"/>
                      <a:pt x="3620" y="5503"/>
                      <a:pt x="2909" y="5420"/>
                    </a:cubicBezTo>
                    <a:close/>
                    <a:moveTo>
                      <a:pt x="3306" y="4060"/>
                    </a:moveTo>
                    <a:cubicBezTo>
                      <a:pt x="3306" y="4060"/>
                      <a:pt x="3306" y="4039"/>
                      <a:pt x="3306" y="4060"/>
                    </a:cubicBezTo>
                    <a:lnTo>
                      <a:pt x="3913" y="4060"/>
                    </a:lnTo>
                    <a:cubicBezTo>
                      <a:pt x="4478" y="4018"/>
                      <a:pt x="4896" y="3557"/>
                      <a:pt x="4917" y="2992"/>
                    </a:cubicBezTo>
                    <a:cubicBezTo>
                      <a:pt x="4959" y="2155"/>
                      <a:pt x="3955" y="1360"/>
                      <a:pt x="3097" y="1611"/>
                    </a:cubicBezTo>
                    <a:cubicBezTo>
                      <a:pt x="2783" y="1674"/>
                      <a:pt x="2469" y="1821"/>
                      <a:pt x="2155" y="1946"/>
                    </a:cubicBezTo>
                    <a:cubicBezTo>
                      <a:pt x="1946" y="2030"/>
                      <a:pt x="1841" y="2239"/>
                      <a:pt x="1862" y="2448"/>
                    </a:cubicBezTo>
                    <a:cubicBezTo>
                      <a:pt x="1883" y="2700"/>
                      <a:pt x="1967" y="2972"/>
                      <a:pt x="2009" y="3223"/>
                    </a:cubicBezTo>
                    <a:cubicBezTo>
                      <a:pt x="2114" y="3934"/>
                      <a:pt x="2218" y="4039"/>
                      <a:pt x="2909" y="406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9" name="Google Shape;1474;p59">
                <a:extLst>
                  <a:ext uri="{FF2B5EF4-FFF2-40B4-BE49-F238E27FC236}">
                    <a16:creationId xmlns:a16="http://schemas.microsoft.com/office/drawing/2014/main" id="{9BE3B126-22A7-2124-BB1C-6B94071B4B66}"/>
                  </a:ext>
                </a:extLst>
              </p:cNvPr>
              <p:cNvSpPr/>
              <p:nvPr/>
            </p:nvSpPr>
            <p:spPr>
              <a:xfrm>
                <a:off x="7306575" y="2467263"/>
                <a:ext cx="8997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3599" h="1675" extrusionOk="0">
                    <a:moveTo>
                      <a:pt x="3473" y="1549"/>
                    </a:moveTo>
                    <a:cubicBezTo>
                      <a:pt x="3055" y="1549"/>
                      <a:pt x="2741" y="1528"/>
                      <a:pt x="2448" y="1549"/>
                    </a:cubicBezTo>
                    <a:cubicBezTo>
                      <a:pt x="1318" y="1675"/>
                      <a:pt x="586" y="1131"/>
                      <a:pt x="0" y="273"/>
                    </a:cubicBezTo>
                    <a:cubicBezTo>
                      <a:pt x="649" y="43"/>
                      <a:pt x="2427" y="1"/>
                      <a:pt x="3411" y="210"/>
                    </a:cubicBezTo>
                    <a:cubicBezTo>
                      <a:pt x="3599" y="608"/>
                      <a:pt x="3515" y="1047"/>
                      <a:pt x="3473" y="154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0" name="Google Shape;1475;p59">
                <a:extLst>
                  <a:ext uri="{FF2B5EF4-FFF2-40B4-BE49-F238E27FC236}">
                    <a16:creationId xmlns:a16="http://schemas.microsoft.com/office/drawing/2014/main" id="{E4832027-D136-5A0D-C21F-C5DCD8627820}"/>
                  </a:ext>
                </a:extLst>
              </p:cNvPr>
              <p:cNvSpPr/>
              <p:nvPr/>
            </p:nvSpPr>
            <p:spPr>
              <a:xfrm>
                <a:off x="7058100" y="2312963"/>
                <a:ext cx="105175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4207" h="6738" extrusionOk="0">
                    <a:moveTo>
                      <a:pt x="0" y="6633"/>
                    </a:moveTo>
                    <a:lnTo>
                      <a:pt x="0" y="565"/>
                    </a:lnTo>
                    <a:cubicBezTo>
                      <a:pt x="795" y="84"/>
                      <a:pt x="1695" y="0"/>
                      <a:pt x="3369" y="251"/>
                    </a:cubicBezTo>
                    <a:cubicBezTo>
                      <a:pt x="3390" y="419"/>
                      <a:pt x="3432" y="607"/>
                      <a:pt x="3432" y="816"/>
                    </a:cubicBezTo>
                    <a:lnTo>
                      <a:pt x="3432" y="3139"/>
                    </a:lnTo>
                    <a:cubicBezTo>
                      <a:pt x="3411" y="3704"/>
                      <a:pt x="3495" y="4227"/>
                      <a:pt x="3788" y="4708"/>
                    </a:cubicBezTo>
                    <a:cubicBezTo>
                      <a:pt x="3829" y="4792"/>
                      <a:pt x="3892" y="4896"/>
                      <a:pt x="3913" y="4980"/>
                    </a:cubicBezTo>
                    <a:cubicBezTo>
                      <a:pt x="4206" y="5692"/>
                      <a:pt x="4039" y="5943"/>
                      <a:pt x="3285" y="6068"/>
                    </a:cubicBezTo>
                    <a:cubicBezTo>
                      <a:pt x="2992" y="6131"/>
                      <a:pt x="2700" y="6236"/>
                      <a:pt x="2428" y="6298"/>
                    </a:cubicBezTo>
                    <a:cubicBezTo>
                      <a:pt x="1632" y="6529"/>
                      <a:pt x="900" y="6738"/>
                      <a:pt x="0" y="66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1" name="Google Shape;1476;p59">
                <a:extLst>
                  <a:ext uri="{FF2B5EF4-FFF2-40B4-BE49-F238E27FC236}">
                    <a16:creationId xmlns:a16="http://schemas.microsoft.com/office/drawing/2014/main" id="{0A6B106F-50EA-EA31-B7A9-26D8654C33B5}"/>
                  </a:ext>
                </a:extLst>
              </p:cNvPr>
              <p:cNvSpPr/>
              <p:nvPr/>
            </p:nvSpPr>
            <p:spPr>
              <a:xfrm>
                <a:off x="6960275" y="2326038"/>
                <a:ext cx="70650" cy="168975"/>
              </a:xfrm>
              <a:custGeom>
                <a:avLst/>
                <a:gdLst/>
                <a:ahLst/>
                <a:cxnLst/>
                <a:rect l="l" t="t" r="r" b="b"/>
                <a:pathLst>
                  <a:path w="2826" h="6759" extrusionOk="0">
                    <a:moveTo>
                      <a:pt x="84" y="6006"/>
                    </a:moveTo>
                    <a:cubicBezTo>
                      <a:pt x="1" y="5273"/>
                      <a:pt x="63" y="4604"/>
                      <a:pt x="210" y="3934"/>
                    </a:cubicBezTo>
                    <a:cubicBezTo>
                      <a:pt x="419" y="3118"/>
                      <a:pt x="545" y="2281"/>
                      <a:pt x="733" y="1340"/>
                    </a:cubicBezTo>
                    <a:cubicBezTo>
                      <a:pt x="1235" y="837"/>
                      <a:pt x="1591" y="0"/>
                      <a:pt x="2700" y="84"/>
                    </a:cubicBezTo>
                    <a:cubicBezTo>
                      <a:pt x="2825" y="775"/>
                      <a:pt x="2721" y="1465"/>
                      <a:pt x="2721" y="2176"/>
                    </a:cubicBezTo>
                    <a:cubicBezTo>
                      <a:pt x="2721" y="2867"/>
                      <a:pt x="2721" y="3537"/>
                      <a:pt x="2700" y="4227"/>
                    </a:cubicBezTo>
                    <a:cubicBezTo>
                      <a:pt x="2679" y="4917"/>
                      <a:pt x="2763" y="5629"/>
                      <a:pt x="2637" y="6319"/>
                    </a:cubicBezTo>
                    <a:cubicBezTo>
                      <a:pt x="2093" y="6466"/>
                      <a:pt x="1570" y="6591"/>
                      <a:pt x="1026" y="6759"/>
                    </a:cubicBezTo>
                    <a:cubicBezTo>
                      <a:pt x="775" y="6529"/>
                      <a:pt x="440" y="6278"/>
                      <a:pt x="84" y="600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2" name="Google Shape;1477;p59">
                <a:extLst>
                  <a:ext uri="{FF2B5EF4-FFF2-40B4-BE49-F238E27FC236}">
                    <a16:creationId xmlns:a16="http://schemas.microsoft.com/office/drawing/2014/main" id="{FD6BAD17-1ADA-0510-1558-59B33F4C8501}"/>
                  </a:ext>
                </a:extLst>
              </p:cNvPr>
              <p:cNvSpPr/>
              <p:nvPr/>
            </p:nvSpPr>
            <p:spPr>
              <a:xfrm>
                <a:off x="7226000" y="2644063"/>
                <a:ext cx="24100" cy="19400"/>
              </a:xfrm>
              <a:custGeom>
                <a:avLst/>
                <a:gdLst/>
                <a:ahLst/>
                <a:cxnLst/>
                <a:rect l="l" t="t" r="r" b="b"/>
                <a:pathLst>
                  <a:path w="964" h="776" extrusionOk="0">
                    <a:moveTo>
                      <a:pt x="1" y="775"/>
                    </a:moveTo>
                    <a:cubicBezTo>
                      <a:pt x="85" y="210"/>
                      <a:pt x="419" y="85"/>
                      <a:pt x="775" y="1"/>
                    </a:cubicBezTo>
                    <a:cubicBezTo>
                      <a:pt x="838" y="1"/>
                      <a:pt x="942" y="43"/>
                      <a:pt x="942" y="85"/>
                    </a:cubicBezTo>
                    <a:cubicBezTo>
                      <a:pt x="963" y="147"/>
                      <a:pt x="963" y="315"/>
                      <a:pt x="922" y="357"/>
                    </a:cubicBezTo>
                    <a:cubicBezTo>
                      <a:pt x="733" y="566"/>
                      <a:pt x="440" y="712"/>
                      <a:pt x="1" y="775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Google Shape;1478;p59">
                <a:extLst>
                  <a:ext uri="{FF2B5EF4-FFF2-40B4-BE49-F238E27FC236}">
                    <a16:creationId xmlns:a16="http://schemas.microsoft.com/office/drawing/2014/main" id="{404A997E-2C1C-59B9-A9E4-2EE5B845F1D9}"/>
                  </a:ext>
                </a:extLst>
              </p:cNvPr>
              <p:cNvSpPr/>
              <p:nvPr/>
            </p:nvSpPr>
            <p:spPr>
              <a:xfrm>
                <a:off x="6974925" y="2698988"/>
                <a:ext cx="13625" cy="787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315" extrusionOk="0">
                    <a:moveTo>
                      <a:pt x="545" y="231"/>
                    </a:moveTo>
                    <a:cubicBezTo>
                      <a:pt x="335" y="294"/>
                      <a:pt x="210" y="315"/>
                      <a:pt x="105" y="315"/>
                    </a:cubicBezTo>
                    <a:cubicBezTo>
                      <a:pt x="42" y="315"/>
                      <a:pt x="21" y="147"/>
                      <a:pt x="1" y="85"/>
                    </a:cubicBezTo>
                    <a:cubicBezTo>
                      <a:pt x="63" y="43"/>
                      <a:pt x="189" y="1"/>
                      <a:pt x="252" y="1"/>
                    </a:cubicBezTo>
                    <a:cubicBezTo>
                      <a:pt x="335" y="22"/>
                      <a:pt x="377" y="106"/>
                      <a:pt x="545" y="231"/>
                    </a:cubicBezTo>
                    <a:close/>
                  </a:path>
                </a:pathLst>
              </a:custGeom>
              <a:solidFill>
                <a:srgbClr val="897E5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4" name="Google Shape;1479;p59">
                <a:extLst>
                  <a:ext uri="{FF2B5EF4-FFF2-40B4-BE49-F238E27FC236}">
                    <a16:creationId xmlns:a16="http://schemas.microsoft.com/office/drawing/2014/main" id="{2A6CC093-7E56-681C-FA74-A636C5B5126A}"/>
                  </a:ext>
                </a:extLst>
              </p:cNvPr>
              <p:cNvSpPr/>
              <p:nvPr/>
            </p:nvSpPr>
            <p:spPr>
              <a:xfrm>
                <a:off x="6723850" y="2210963"/>
                <a:ext cx="709850" cy="587450"/>
              </a:xfrm>
              <a:custGeom>
                <a:avLst/>
                <a:gdLst/>
                <a:ahLst/>
                <a:cxnLst/>
                <a:rect l="l" t="t" r="r" b="b"/>
                <a:pathLst>
                  <a:path w="28394" h="23498" extrusionOk="0">
                    <a:moveTo>
                      <a:pt x="28163" y="13977"/>
                    </a:moveTo>
                    <a:cubicBezTo>
                      <a:pt x="28059" y="13601"/>
                      <a:pt x="28017" y="13245"/>
                      <a:pt x="28017" y="12868"/>
                    </a:cubicBezTo>
                    <a:cubicBezTo>
                      <a:pt x="28017" y="12073"/>
                      <a:pt x="27975" y="11257"/>
                      <a:pt x="28017" y="10441"/>
                    </a:cubicBezTo>
                    <a:cubicBezTo>
                      <a:pt x="28017" y="9897"/>
                      <a:pt x="27745" y="9520"/>
                      <a:pt x="27306" y="9311"/>
                    </a:cubicBezTo>
                    <a:cubicBezTo>
                      <a:pt x="27075" y="9207"/>
                      <a:pt x="26782" y="9186"/>
                      <a:pt x="26510" y="9186"/>
                    </a:cubicBezTo>
                    <a:lnTo>
                      <a:pt x="21740" y="9186"/>
                    </a:lnTo>
                    <a:cubicBezTo>
                      <a:pt x="21468" y="9186"/>
                      <a:pt x="21217" y="9144"/>
                      <a:pt x="20966" y="9102"/>
                    </a:cubicBezTo>
                    <a:cubicBezTo>
                      <a:pt x="20945" y="8956"/>
                      <a:pt x="20924" y="8851"/>
                      <a:pt x="20924" y="8746"/>
                    </a:cubicBezTo>
                    <a:cubicBezTo>
                      <a:pt x="20840" y="6675"/>
                      <a:pt x="20610" y="4603"/>
                      <a:pt x="20715" y="2553"/>
                    </a:cubicBezTo>
                    <a:cubicBezTo>
                      <a:pt x="20736" y="1925"/>
                      <a:pt x="20526" y="1402"/>
                      <a:pt x="20233" y="921"/>
                    </a:cubicBezTo>
                    <a:cubicBezTo>
                      <a:pt x="19899" y="377"/>
                      <a:pt x="19459" y="0"/>
                      <a:pt x="18748" y="42"/>
                    </a:cubicBezTo>
                    <a:cubicBezTo>
                      <a:pt x="17932" y="63"/>
                      <a:pt x="17137" y="42"/>
                      <a:pt x="16321" y="42"/>
                    </a:cubicBezTo>
                    <a:cubicBezTo>
                      <a:pt x="16153" y="42"/>
                      <a:pt x="15944" y="0"/>
                      <a:pt x="15818" y="84"/>
                    </a:cubicBezTo>
                    <a:cubicBezTo>
                      <a:pt x="14961" y="502"/>
                      <a:pt x="14019" y="356"/>
                      <a:pt x="13119" y="377"/>
                    </a:cubicBezTo>
                    <a:cubicBezTo>
                      <a:pt x="12324" y="398"/>
                      <a:pt x="11529" y="377"/>
                      <a:pt x="10713" y="628"/>
                    </a:cubicBezTo>
                    <a:cubicBezTo>
                      <a:pt x="9646" y="984"/>
                      <a:pt x="8767" y="1528"/>
                      <a:pt x="7972" y="2302"/>
                    </a:cubicBezTo>
                    <a:cubicBezTo>
                      <a:pt x="7721" y="2574"/>
                      <a:pt x="7554" y="2930"/>
                      <a:pt x="7407" y="3243"/>
                    </a:cubicBezTo>
                    <a:cubicBezTo>
                      <a:pt x="6926" y="4331"/>
                      <a:pt x="6424" y="5419"/>
                      <a:pt x="6487" y="6654"/>
                    </a:cubicBezTo>
                    <a:cubicBezTo>
                      <a:pt x="6487" y="6947"/>
                      <a:pt x="6382" y="7261"/>
                      <a:pt x="6298" y="7533"/>
                    </a:cubicBezTo>
                    <a:cubicBezTo>
                      <a:pt x="6005" y="8432"/>
                      <a:pt x="5838" y="9311"/>
                      <a:pt x="5880" y="10232"/>
                    </a:cubicBezTo>
                    <a:cubicBezTo>
                      <a:pt x="5901" y="10504"/>
                      <a:pt x="5880" y="10776"/>
                      <a:pt x="5880" y="11048"/>
                    </a:cubicBezTo>
                    <a:cubicBezTo>
                      <a:pt x="5650" y="11194"/>
                      <a:pt x="5482" y="11362"/>
                      <a:pt x="5273" y="11466"/>
                    </a:cubicBezTo>
                    <a:cubicBezTo>
                      <a:pt x="4834" y="11676"/>
                      <a:pt x="4499" y="11969"/>
                      <a:pt x="4080" y="12220"/>
                    </a:cubicBezTo>
                    <a:cubicBezTo>
                      <a:pt x="3243" y="12764"/>
                      <a:pt x="2427" y="13433"/>
                      <a:pt x="1402" y="13663"/>
                    </a:cubicBezTo>
                    <a:cubicBezTo>
                      <a:pt x="1088" y="13747"/>
                      <a:pt x="816" y="13956"/>
                      <a:pt x="481" y="14082"/>
                    </a:cubicBezTo>
                    <a:cubicBezTo>
                      <a:pt x="147" y="14228"/>
                      <a:pt x="0" y="14521"/>
                      <a:pt x="0" y="14898"/>
                    </a:cubicBezTo>
                    <a:lnTo>
                      <a:pt x="0" y="17241"/>
                    </a:lnTo>
                    <a:cubicBezTo>
                      <a:pt x="0" y="17451"/>
                      <a:pt x="42" y="17639"/>
                      <a:pt x="126" y="17848"/>
                    </a:cubicBezTo>
                    <a:cubicBezTo>
                      <a:pt x="314" y="18350"/>
                      <a:pt x="335" y="18831"/>
                      <a:pt x="335" y="19334"/>
                    </a:cubicBezTo>
                    <a:cubicBezTo>
                      <a:pt x="335" y="19648"/>
                      <a:pt x="314" y="19940"/>
                      <a:pt x="335" y="20254"/>
                    </a:cubicBezTo>
                    <a:cubicBezTo>
                      <a:pt x="398" y="20882"/>
                      <a:pt x="753" y="21280"/>
                      <a:pt x="1318" y="21342"/>
                    </a:cubicBezTo>
                    <a:cubicBezTo>
                      <a:pt x="1486" y="21384"/>
                      <a:pt x="1674" y="21384"/>
                      <a:pt x="1821" y="21384"/>
                    </a:cubicBezTo>
                    <a:lnTo>
                      <a:pt x="4185" y="21384"/>
                    </a:lnTo>
                    <a:cubicBezTo>
                      <a:pt x="4771" y="21384"/>
                      <a:pt x="5398" y="21384"/>
                      <a:pt x="5963" y="21091"/>
                    </a:cubicBezTo>
                    <a:cubicBezTo>
                      <a:pt x="6026" y="21070"/>
                      <a:pt x="6131" y="21112"/>
                      <a:pt x="6277" y="21133"/>
                    </a:cubicBezTo>
                    <a:cubicBezTo>
                      <a:pt x="6382" y="21342"/>
                      <a:pt x="6487" y="21552"/>
                      <a:pt x="6549" y="21761"/>
                    </a:cubicBezTo>
                    <a:cubicBezTo>
                      <a:pt x="7031" y="22912"/>
                      <a:pt x="7888" y="23435"/>
                      <a:pt x="9102" y="23477"/>
                    </a:cubicBezTo>
                    <a:cubicBezTo>
                      <a:pt x="9583" y="23497"/>
                      <a:pt x="10106" y="23477"/>
                      <a:pt x="10608" y="23477"/>
                    </a:cubicBezTo>
                    <a:cubicBezTo>
                      <a:pt x="10943" y="23477"/>
                      <a:pt x="11299" y="23393"/>
                      <a:pt x="11550" y="23184"/>
                    </a:cubicBezTo>
                    <a:cubicBezTo>
                      <a:pt x="11717" y="23058"/>
                      <a:pt x="11864" y="22912"/>
                      <a:pt x="12052" y="22849"/>
                    </a:cubicBezTo>
                    <a:cubicBezTo>
                      <a:pt x="12785" y="22556"/>
                      <a:pt x="13119" y="21949"/>
                      <a:pt x="13412" y="21280"/>
                    </a:cubicBezTo>
                    <a:cubicBezTo>
                      <a:pt x="13559" y="20903"/>
                      <a:pt x="13559" y="20547"/>
                      <a:pt x="13601" y="20171"/>
                    </a:cubicBezTo>
                    <a:cubicBezTo>
                      <a:pt x="13621" y="19710"/>
                      <a:pt x="13496" y="19250"/>
                      <a:pt x="13601" y="18831"/>
                    </a:cubicBezTo>
                    <a:cubicBezTo>
                      <a:pt x="14751" y="18559"/>
                      <a:pt x="15839" y="18559"/>
                      <a:pt x="16886" y="18204"/>
                    </a:cubicBezTo>
                    <a:cubicBezTo>
                      <a:pt x="17137" y="18873"/>
                      <a:pt x="17304" y="19459"/>
                      <a:pt x="17576" y="20045"/>
                    </a:cubicBezTo>
                    <a:cubicBezTo>
                      <a:pt x="18015" y="21070"/>
                      <a:pt x="18769" y="21635"/>
                      <a:pt x="19919" y="21698"/>
                    </a:cubicBezTo>
                    <a:cubicBezTo>
                      <a:pt x="20484" y="21719"/>
                      <a:pt x="21008" y="21635"/>
                      <a:pt x="21531" y="21405"/>
                    </a:cubicBezTo>
                    <a:cubicBezTo>
                      <a:pt x="21907" y="21217"/>
                      <a:pt x="22326" y="21028"/>
                      <a:pt x="22744" y="20924"/>
                    </a:cubicBezTo>
                    <a:cubicBezTo>
                      <a:pt x="23330" y="20777"/>
                      <a:pt x="23769" y="20443"/>
                      <a:pt x="24083" y="19920"/>
                    </a:cubicBezTo>
                    <a:cubicBezTo>
                      <a:pt x="24313" y="19543"/>
                      <a:pt x="24711" y="19250"/>
                      <a:pt x="24878" y="18873"/>
                    </a:cubicBezTo>
                    <a:cubicBezTo>
                      <a:pt x="25046" y="18455"/>
                      <a:pt x="25025" y="17953"/>
                      <a:pt x="25088" y="17513"/>
                    </a:cubicBezTo>
                    <a:cubicBezTo>
                      <a:pt x="25401" y="17304"/>
                      <a:pt x="25757" y="17367"/>
                      <a:pt x="26071" y="17346"/>
                    </a:cubicBezTo>
                    <a:cubicBezTo>
                      <a:pt x="26510" y="17325"/>
                      <a:pt x="26971" y="17346"/>
                      <a:pt x="27410" y="17304"/>
                    </a:cubicBezTo>
                    <a:cubicBezTo>
                      <a:pt x="27912" y="17241"/>
                      <a:pt x="28268" y="16927"/>
                      <a:pt x="28289" y="16467"/>
                    </a:cubicBezTo>
                    <a:cubicBezTo>
                      <a:pt x="28289" y="15672"/>
                      <a:pt x="28394" y="14814"/>
                      <a:pt x="28163" y="13977"/>
                    </a:cubicBezTo>
                    <a:close/>
                    <a:moveTo>
                      <a:pt x="26720" y="10462"/>
                    </a:moveTo>
                    <a:cubicBezTo>
                      <a:pt x="26908" y="10860"/>
                      <a:pt x="26824" y="11278"/>
                      <a:pt x="26782" y="11780"/>
                    </a:cubicBezTo>
                    <a:cubicBezTo>
                      <a:pt x="26364" y="11780"/>
                      <a:pt x="26050" y="11759"/>
                      <a:pt x="25757" y="11780"/>
                    </a:cubicBezTo>
                    <a:cubicBezTo>
                      <a:pt x="24627" y="11906"/>
                      <a:pt x="23895" y="11362"/>
                      <a:pt x="23309" y="10504"/>
                    </a:cubicBezTo>
                    <a:cubicBezTo>
                      <a:pt x="23937" y="10316"/>
                      <a:pt x="25715" y="10295"/>
                      <a:pt x="26720" y="10462"/>
                    </a:cubicBezTo>
                    <a:close/>
                    <a:moveTo>
                      <a:pt x="12575" y="20171"/>
                    </a:moveTo>
                    <a:cubicBezTo>
                      <a:pt x="12471" y="20882"/>
                      <a:pt x="12220" y="21426"/>
                      <a:pt x="11550" y="21824"/>
                    </a:cubicBezTo>
                    <a:cubicBezTo>
                      <a:pt x="10985" y="22158"/>
                      <a:pt x="10441" y="22451"/>
                      <a:pt x="9751" y="22368"/>
                    </a:cubicBezTo>
                    <a:cubicBezTo>
                      <a:pt x="9353" y="22326"/>
                      <a:pt x="8935" y="22284"/>
                      <a:pt x="8558" y="22179"/>
                    </a:cubicBezTo>
                    <a:cubicBezTo>
                      <a:pt x="7951" y="22033"/>
                      <a:pt x="7763" y="21719"/>
                      <a:pt x="7721" y="21008"/>
                    </a:cubicBezTo>
                    <a:cubicBezTo>
                      <a:pt x="7679" y="20589"/>
                      <a:pt x="7470" y="20233"/>
                      <a:pt x="7219" y="19961"/>
                    </a:cubicBezTo>
                    <a:cubicBezTo>
                      <a:pt x="6842" y="19564"/>
                      <a:pt x="6905" y="19145"/>
                      <a:pt x="6947" y="18727"/>
                    </a:cubicBezTo>
                    <a:cubicBezTo>
                      <a:pt x="7010" y="18371"/>
                      <a:pt x="7323" y="18183"/>
                      <a:pt x="7575" y="17974"/>
                    </a:cubicBezTo>
                    <a:cubicBezTo>
                      <a:pt x="7637" y="17932"/>
                      <a:pt x="7805" y="17890"/>
                      <a:pt x="7847" y="17932"/>
                    </a:cubicBezTo>
                    <a:cubicBezTo>
                      <a:pt x="8098" y="18162"/>
                      <a:pt x="8286" y="17974"/>
                      <a:pt x="8432" y="17785"/>
                    </a:cubicBezTo>
                    <a:cubicBezTo>
                      <a:pt x="9060" y="16990"/>
                      <a:pt x="9855" y="16948"/>
                      <a:pt x="10713" y="17346"/>
                    </a:cubicBezTo>
                    <a:cubicBezTo>
                      <a:pt x="10818" y="17409"/>
                      <a:pt x="10901" y="17430"/>
                      <a:pt x="10985" y="17471"/>
                    </a:cubicBezTo>
                    <a:cubicBezTo>
                      <a:pt x="11320" y="17660"/>
                      <a:pt x="11759" y="17660"/>
                      <a:pt x="11969" y="18099"/>
                    </a:cubicBezTo>
                    <a:cubicBezTo>
                      <a:pt x="12261" y="18769"/>
                      <a:pt x="12701" y="19396"/>
                      <a:pt x="12575" y="20171"/>
                    </a:cubicBezTo>
                    <a:close/>
                    <a:moveTo>
                      <a:pt x="23560" y="18622"/>
                    </a:moveTo>
                    <a:cubicBezTo>
                      <a:pt x="22849" y="19648"/>
                      <a:pt x="21949" y="20338"/>
                      <a:pt x="20631" y="20380"/>
                    </a:cubicBezTo>
                    <a:cubicBezTo>
                      <a:pt x="20526" y="20380"/>
                      <a:pt x="20422" y="20401"/>
                      <a:pt x="20191" y="20401"/>
                    </a:cubicBezTo>
                    <a:cubicBezTo>
                      <a:pt x="19689" y="20484"/>
                      <a:pt x="19187" y="20254"/>
                      <a:pt x="18790" y="19752"/>
                    </a:cubicBezTo>
                    <a:cubicBezTo>
                      <a:pt x="18643" y="19564"/>
                      <a:pt x="18476" y="19396"/>
                      <a:pt x="18329" y="19229"/>
                    </a:cubicBezTo>
                    <a:cubicBezTo>
                      <a:pt x="18036" y="18894"/>
                      <a:pt x="17681" y="18580"/>
                      <a:pt x="17723" y="18099"/>
                    </a:cubicBezTo>
                    <a:cubicBezTo>
                      <a:pt x="17806" y="17555"/>
                      <a:pt x="17723" y="16948"/>
                      <a:pt x="18183" y="16488"/>
                    </a:cubicBezTo>
                    <a:cubicBezTo>
                      <a:pt x="18350" y="16300"/>
                      <a:pt x="18518" y="16070"/>
                      <a:pt x="18664" y="15860"/>
                    </a:cubicBezTo>
                    <a:cubicBezTo>
                      <a:pt x="18852" y="15651"/>
                      <a:pt x="19062" y="15526"/>
                      <a:pt x="19355" y="15463"/>
                    </a:cubicBezTo>
                    <a:cubicBezTo>
                      <a:pt x="19857" y="15358"/>
                      <a:pt x="20317" y="15170"/>
                      <a:pt x="20819" y="15128"/>
                    </a:cubicBezTo>
                    <a:cubicBezTo>
                      <a:pt x="21175" y="15107"/>
                      <a:pt x="21552" y="15107"/>
                      <a:pt x="21907" y="15212"/>
                    </a:cubicBezTo>
                    <a:cubicBezTo>
                      <a:pt x="22577" y="15358"/>
                      <a:pt x="22995" y="15672"/>
                      <a:pt x="23100" y="16404"/>
                    </a:cubicBezTo>
                    <a:cubicBezTo>
                      <a:pt x="23142" y="16823"/>
                      <a:pt x="23330" y="17241"/>
                      <a:pt x="23560" y="17618"/>
                    </a:cubicBezTo>
                    <a:cubicBezTo>
                      <a:pt x="23832" y="17974"/>
                      <a:pt x="23769" y="18287"/>
                      <a:pt x="23560" y="18622"/>
                    </a:cubicBezTo>
                    <a:close/>
                    <a:moveTo>
                      <a:pt x="27117" y="16090"/>
                    </a:moveTo>
                    <a:cubicBezTo>
                      <a:pt x="26364" y="16279"/>
                      <a:pt x="25653" y="16153"/>
                      <a:pt x="24983" y="16174"/>
                    </a:cubicBezTo>
                    <a:cubicBezTo>
                      <a:pt x="24146" y="15170"/>
                      <a:pt x="23058" y="14647"/>
                      <a:pt x="21844" y="14479"/>
                    </a:cubicBezTo>
                    <a:cubicBezTo>
                      <a:pt x="21635" y="14438"/>
                      <a:pt x="21447" y="14396"/>
                      <a:pt x="21259" y="14312"/>
                    </a:cubicBezTo>
                    <a:cubicBezTo>
                      <a:pt x="20631" y="14103"/>
                      <a:pt x="20003" y="13998"/>
                      <a:pt x="19375" y="14312"/>
                    </a:cubicBezTo>
                    <a:cubicBezTo>
                      <a:pt x="19355" y="14333"/>
                      <a:pt x="19313" y="14375"/>
                      <a:pt x="19292" y="14375"/>
                    </a:cubicBezTo>
                    <a:cubicBezTo>
                      <a:pt x="18978" y="14438"/>
                      <a:pt x="18559" y="14396"/>
                      <a:pt x="18329" y="14605"/>
                    </a:cubicBezTo>
                    <a:cubicBezTo>
                      <a:pt x="17953" y="14940"/>
                      <a:pt x="17723" y="15379"/>
                      <a:pt x="17430" y="15798"/>
                    </a:cubicBezTo>
                    <a:cubicBezTo>
                      <a:pt x="17262" y="16070"/>
                      <a:pt x="17095" y="16300"/>
                      <a:pt x="16969" y="16593"/>
                    </a:cubicBezTo>
                    <a:cubicBezTo>
                      <a:pt x="16676" y="17304"/>
                      <a:pt x="16090" y="17471"/>
                      <a:pt x="15421" y="17513"/>
                    </a:cubicBezTo>
                    <a:cubicBezTo>
                      <a:pt x="15065" y="17534"/>
                      <a:pt x="14689" y="17618"/>
                      <a:pt x="14333" y="17723"/>
                    </a:cubicBezTo>
                    <a:cubicBezTo>
                      <a:pt x="13914" y="17848"/>
                      <a:pt x="13475" y="17869"/>
                      <a:pt x="13077" y="17953"/>
                    </a:cubicBezTo>
                    <a:cubicBezTo>
                      <a:pt x="12366" y="17032"/>
                      <a:pt x="12366" y="17032"/>
                      <a:pt x="11215" y="16593"/>
                    </a:cubicBezTo>
                    <a:cubicBezTo>
                      <a:pt x="10797" y="16404"/>
                      <a:pt x="10378" y="16321"/>
                      <a:pt x="9939" y="16363"/>
                    </a:cubicBezTo>
                    <a:cubicBezTo>
                      <a:pt x="9772" y="16383"/>
                      <a:pt x="9562" y="16404"/>
                      <a:pt x="9437" y="16300"/>
                    </a:cubicBezTo>
                    <a:cubicBezTo>
                      <a:pt x="8997" y="16007"/>
                      <a:pt x="8579" y="16195"/>
                      <a:pt x="8181" y="16321"/>
                    </a:cubicBezTo>
                    <a:cubicBezTo>
                      <a:pt x="7407" y="16614"/>
                      <a:pt x="6717" y="17011"/>
                      <a:pt x="6173" y="17639"/>
                    </a:cubicBezTo>
                    <a:cubicBezTo>
                      <a:pt x="5943" y="17890"/>
                      <a:pt x="5775" y="18183"/>
                      <a:pt x="5775" y="18559"/>
                    </a:cubicBezTo>
                    <a:lnTo>
                      <a:pt x="5775" y="19773"/>
                    </a:lnTo>
                    <a:cubicBezTo>
                      <a:pt x="5419" y="19920"/>
                      <a:pt x="5126" y="20045"/>
                      <a:pt x="4834" y="20129"/>
                    </a:cubicBezTo>
                    <a:cubicBezTo>
                      <a:pt x="4603" y="20171"/>
                      <a:pt x="4373" y="20150"/>
                      <a:pt x="4122" y="20150"/>
                    </a:cubicBezTo>
                    <a:cubicBezTo>
                      <a:pt x="3285" y="20150"/>
                      <a:pt x="2448" y="20171"/>
                      <a:pt x="1528" y="20129"/>
                    </a:cubicBezTo>
                    <a:cubicBezTo>
                      <a:pt x="1507" y="19773"/>
                      <a:pt x="1486" y="19459"/>
                      <a:pt x="1465" y="19187"/>
                    </a:cubicBezTo>
                    <a:cubicBezTo>
                      <a:pt x="1444" y="18811"/>
                      <a:pt x="1486" y="18413"/>
                      <a:pt x="1360" y="18078"/>
                    </a:cubicBezTo>
                    <a:cubicBezTo>
                      <a:pt x="1046" y="17199"/>
                      <a:pt x="1151" y="16279"/>
                      <a:pt x="1151" y="15421"/>
                    </a:cubicBezTo>
                    <a:cubicBezTo>
                      <a:pt x="1549" y="15002"/>
                      <a:pt x="1925" y="14751"/>
                      <a:pt x="2427" y="14584"/>
                    </a:cubicBezTo>
                    <a:cubicBezTo>
                      <a:pt x="3243" y="14270"/>
                      <a:pt x="3997" y="13747"/>
                      <a:pt x="4582" y="13057"/>
                    </a:cubicBezTo>
                    <a:cubicBezTo>
                      <a:pt x="5210" y="12324"/>
                      <a:pt x="5943" y="11759"/>
                      <a:pt x="6821" y="11299"/>
                    </a:cubicBezTo>
                    <a:cubicBezTo>
                      <a:pt x="6842" y="11090"/>
                      <a:pt x="6905" y="10860"/>
                      <a:pt x="6884" y="10629"/>
                    </a:cubicBezTo>
                    <a:cubicBezTo>
                      <a:pt x="6821" y="9604"/>
                      <a:pt x="7010" y="8621"/>
                      <a:pt x="7323" y="7616"/>
                    </a:cubicBezTo>
                    <a:cubicBezTo>
                      <a:pt x="7428" y="7323"/>
                      <a:pt x="7470" y="7010"/>
                      <a:pt x="7470" y="6738"/>
                    </a:cubicBezTo>
                    <a:cubicBezTo>
                      <a:pt x="7449" y="5440"/>
                      <a:pt x="7993" y="4352"/>
                      <a:pt x="8558" y="3285"/>
                    </a:cubicBezTo>
                    <a:cubicBezTo>
                      <a:pt x="8683" y="3034"/>
                      <a:pt x="8872" y="2825"/>
                      <a:pt x="9081" y="2678"/>
                    </a:cubicBezTo>
                    <a:cubicBezTo>
                      <a:pt x="10127" y="1946"/>
                      <a:pt x="11236" y="1465"/>
                      <a:pt x="12554" y="1465"/>
                    </a:cubicBezTo>
                    <a:lnTo>
                      <a:pt x="14479" y="1465"/>
                    </a:lnTo>
                    <a:cubicBezTo>
                      <a:pt x="14940" y="1465"/>
                      <a:pt x="15379" y="1507"/>
                      <a:pt x="15777" y="1297"/>
                    </a:cubicBezTo>
                    <a:cubicBezTo>
                      <a:pt x="15839" y="1235"/>
                      <a:pt x="15944" y="1214"/>
                      <a:pt x="16049" y="1214"/>
                    </a:cubicBezTo>
                    <a:cubicBezTo>
                      <a:pt x="17032" y="1193"/>
                      <a:pt x="18015" y="1151"/>
                      <a:pt x="18957" y="1214"/>
                    </a:cubicBezTo>
                    <a:cubicBezTo>
                      <a:pt x="19375" y="1716"/>
                      <a:pt x="19543" y="2197"/>
                      <a:pt x="19501" y="2783"/>
                    </a:cubicBezTo>
                    <a:cubicBezTo>
                      <a:pt x="19396" y="4352"/>
                      <a:pt x="19647" y="5901"/>
                      <a:pt x="19752" y="7428"/>
                    </a:cubicBezTo>
                    <a:cubicBezTo>
                      <a:pt x="19794" y="8140"/>
                      <a:pt x="19919" y="8851"/>
                      <a:pt x="19919" y="9562"/>
                    </a:cubicBezTo>
                    <a:cubicBezTo>
                      <a:pt x="19919" y="10127"/>
                      <a:pt x="20422" y="10525"/>
                      <a:pt x="21008" y="10546"/>
                    </a:cubicBezTo>
                    <a:cubicBezTo>
                      <a:pt x="21238" y="10546"/>
                      <a:pt x="21468" y="10546"/>
                      <a:pt x="21698" y="10525"/>
                    </a:cubicBezTo>
                    <a:cubicBezTo>
                      <a:pt x="21949" y="10504"/>
                      <a:pt x="22158" y="10441"/>
                      <a:pt x="22368" y="10399"/>
                    </a:cubicBezTo>
                    <a:cubicBezTo>
                      <a:pt x="22640" y="10860"/>
                      <a:pt x="22828" y="11383"/>
                      <a:pt x="23204" y="11697"/>
                    </a:cubicBezTo>
                    <a:cubicBezTo>
                      <a:pt x="23728" y="12136"/>
                      <a:pt x="24209" y="12701"/>
                      <a:pt x="25025" y="12617"/>
                    </a:cubicBezTo>
                    <a:cubicBezTo>
                      <a:pt x="25611" y="12554"/>
                      <a:pt x="26155" y="12617"/>
                      <a:pt x="26782" y="12638"/>
                    </a:cubicBezTo>
                    <a:cubicBezTo>
                      <a:pt x="26803" y="13370"/>
                      <a:pt x="26929" y="14019"/>
                      <a:pt x="27117" y="14647"/>
                    </a:cubicBezTo>
                    <a:cubicBezTo>
                      <a:pt x="27243" y="15107"/>
                      <a:pt x="27180" y="15588"/>
                      <a:pt x="27117" y="160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5" name="Google Shape;1480;p59">
                <a:extLst>
                  <a:ext uri="{FF2B5EF4-FFF2-40B4-BE49-F238E27FC236}">
                    <a16:creationId xmlns:a16="http://schemas.microsoft.com/office/drawing/2014/main" id="{F0F8EE91-5634-C502-B485-AE16ECE2D4F9}"/>
                  </a:ext>
                </a:extLst>
              </p:cNvPr>
              <p:cNvSpPr/>
              <p:nvPr/>
            </p:nvSpPr>
            <p:spPr>
              <a:xfrm>
                <a:off x="6938300" y="2285763"/>
                <a:ext cx="241175" cy="238025"/>
              </a:xfrm>
              <a:custGeom>
                <a:avLst/>
                <a:gdLst/>
                <a:ahLst/>
                <a:cxnLst/>
                <a:rect l="l" t="t" r="r" b="b"/>
                <a:pathLst>
                  <a:path w="9647" h="9521" extrusionOk="0">
                    <a:moveTo>
                      <a:pt x="9312" y="3704"/>
                    </a:moveTo>
                    <a:cubicBezTo>
                      <a:pt x="9270" y="2804"/>
                      <a:pt x="9312" y="1883"/>
                      <a:pt x="9270" y="963"/>
                    </a:cubicBezTo>
                    <a:cubicBezTo>
                      <a:pt x="9249" y="356"/>
                      <a:pt x="9082" y="189"/>
                      <a:pt x="8496" y="126"/>
                    </a:cubicBezTo>
                    <a:cubicBezTo>
                      <a:pt x="7994" y="105"/>
                      <a:pt x="7471" y="105"/>
                      <a:pt x="6989" y="105"/>
                    </a:cubicBezTo>
                    <a:cubicBezTo>
                      <a:pt x="6194" y="105"/>
                      <a:pt x="5420" y="0"/>
                      <a:pt x="4688" y="398"/>
                    </a:cubicBezTo>
                    <a:cubicBezTo>
                      <a:pt x="4583" y="440"/>
                      <a:pt x="4416" y="440"/>
                      <a:pt x="4290" y="440"/>
                    </a:cubicBezTo>
                    <a:cubicBezTo>
                      <a:pt x="3746" y="398"/>
                      <a:pt x="3244" y="649"/>
                      <a:pt x="2721" y="754"/>
                    </a:cubicBezTo>
                    <a:cubicBezTo>
                      <a:pt x="1654" y="984"/>
                      <a:pt x="1340" y="1967"/>
                      <a:pt x="775" y="2679"/>
                    </a:cubicBezTo>
                    <a:cubicBezTo>
                      <a:pt x="754" y="2741"/>
                      <a:pt x="754" y="2825"/>
                      <a:pt x="754" y="2888"/>
                    </a:cubicBezTo>
                    <a:cubicBezTo>
                      <a:pt x="712" y="3850"/>
                      <a:pt x="336" y="4729"/>
                      <a:pt x="231" y="5671"/>
                    </a:cubicBezTo>
                    <a:cubicBezTo>
                      <a:pt x="126" y="6591"/>
                      <a:pt x="1" y="7470"/>
                      <a:pt x="440" y="8349"/>
                    </a:cubicBezTo>
                    <a:cubicBezTo>
                      <a:pt x="1026" y="9479"/>
                      <a:pt x="1382" y="9521"/>
                      <a:pt x="2554" y="9395"/>
                    </a:cubicBezTo>
                    <a:cubicBezTo>
                      <a:pt x="2637" y="9395"/>
                      <a:pt x="2700" y="9332"/>
                      <a:pt x="2742" y="9332"/>
                    </a:cubicBezTo>
                    <a:cubicBezTo>
                      <a:pt x="3077" y="9290"/>
                      <a:pt x="3391" y="9228"/>
                      <a:pt x="3746" y="9144"/>
                    </a:cubicBezTo>
                    <a:cubicBezTo>
                      <a:pt x="4081" y="9102"/>
                      <a:pt x="4395" y="9018"/>
                      <a:pt x="4730" y="8977"/>
                    </a:cubicBezTo>
                    <a:cubicBezTo>
                      <a:pt x="4960" y="8914"/>
                      <a:pt x="5190" y="8872"/>
                      <a:pt x="5420" y="8830"/>
                    </a:cubicBezTo>
                    <a:cubicBezTo>
                      <a:pt x="5985" y="8767"/>
                      <a:pt x="6550" y="8705"/>
                      <a:pt x="7115" y="8579"/>
                    </a:cubicBezTo>
                    <a:cubicBezTo>
                      <a:pt x="7701" y="8453"/>
                      <a:pt x="8266" y="8181"/>
                      <a:pt x="8893" y="8161"/>
                    </a:cubicBezTo>
                    <a:cubicBezTo>
                      <a:pt x="9103" y="8161"/>
                      <a:pt x="9312" y="7951"/>
                      <a:pt x="9542" y="7847"/>
                    </a:cubicBezTo>
                    <a:cubicBezTo>
                      <a:pt x="9542" y="7428"/>
                      <a:pt x="9479" y="7114"/>
                      <a:pt x="9542" y="6821"/>
                    </a:cubicBezTo>
                    <a:cubicBezTo>
                      <a:pt x="9647" y="6298"/>
                      <a:pt x="9542" y="5796"/>
                      <a:pt x="9479" y="5315"/>
                    </a:cubicBezTo>
                    <a:cubicBezTo>
                      <a:pt x="9396" y="4792"/>
                      <a:pt x="9333" y="4227"/>
                      <a:pt x="9312" y="3704"/>
                    </a:cubicBezTo>
                    <a:close/>
                    <a:moveTo>
                      <a:pt x="3600" y="5838"/>
                    </a:moveTo>
                    <a:cubicBezTo>
                      <a:pt x="3579" y="6528"/>
                      <a:pt x="3663" y="7240"/>
                      <a:pt x="3558" y="7930"/>
                    </a:cubicBezTo>
                    <a:cubicBezTo>
                      <a:pt x="2993" y="8077"/>
                      <a:pt x="2470" y="8202"/>
                      <a:pt x="1926" y="8370"/>
                    </a:cubicBezTo>
                    <a:cubicBezTo>
                      <a:pt x="1633" y="8140"/>
                      <a:pt x="1319" y="7889"/>
                      <a:pt x="963" y="7617"/>
                    </a:cubicBezTo>
                    <a:cubicBezTo>
                      <a:pt x="880" y="6884"/>
                      <a:pt x="942" y="6215"/>
                      <a:pt x="1089" y="5545"/>
                    </a:cubicBezTo>
                    <a:cubicBezTo>
                      <a:pt x="1298" y="4729"/>
                      <a:pt x="1424" y="3892"/>
                      <a:pt x="1612" y="2951"/>
                    </a:cubicBezTo>
                    <a:cubicBezTo>
                      <a:pt x="2114" y="2448"/>
                      <a:pt x="2470" y="1611"/>
                      <a:pt x="3579" y="1695"/>
                    </a:cubicBezTo>
                    <a:cubicBezTo>
                      <a:pt x="3704" y="2386"/>
                      <a:pt x="3600" y="3076"/>
                      <a:pt x="3600" y="3787"/>
                    </a:cubicBezTo>
                    <a:cubicBezTo>
                      <a:pt x="3642" y="4478"/>
                      <a:pt x="3642" y="5148"/>
                      <a:pt x="3600" y="5838"/>
                    </a:cubicBezTo>
                    <a:close/>
                    <a:moveTo>
                      <a:pt x="8056" y="7156"/>
                    </a:moveTo>
                    <a:cubicBezTo>
                      <a:pt x="7764" y="7219"/>
                      <a:pt x="7471" y="7324"/>
                      <a:pt x="7199" y="7407"/>
                    </a:cubicBezTo>
                    <a:cubicBezTo>
                      <a:pt x="6466" y="7617"/>
                      <a:pt x="5692" y="7826"/>
                      <a:pt x="4792" y="7742"/>
                    </a:cubicBezTo>
                    <a:lnTo>
                      <a:pt x="4792" y="1674"/>
                    </a:lnTo>
                    <a:cubicBezTo>
                      <a:pt x="5587" y="1193"/>
                      <a:pt x="6487" y="1130"/>
                      <a:pt x="8161" y="1360"/>
                    </a:cubicBezTo>
                    <a:cubicBezTo>
                      <a:pt x="8182" y="1549"/>
                      <a:pt x="8224" y="1716"/>
                      <a:pt x="8224" y="1925"/>
                    </a:cubicBezTo>
                    <a:lnTo>
                      <a:pt x="8224" y="4269"/>
                    </a:lnTo>
                    <a:cubicBezTo>
                      <a:pt x="8203" y="4813"/>
                      <a:pt x="8287" y="5336"/>
                      <a:pt x="8580" y="5838"/>
                    </a:cubicBezTo>
                    <a:cubicBezTo>
                      <a:pt x="8621" y="5901"/>
                      <a:pt x="8684" y="6005"/>
                      <a:pt x="8705" y="6089"/>
                    </a:cubicBezTo>
                    <a:cubicBezTo>
                      <a:pt x="8977" y="6780"/>
                      <a:pt x="8810" y="7031"/>
                      <a:pt x="8056" y="715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6" name="Google Shape;1481;p59">
                <a:extLst>
                  <a:ext uri="{FF2B5EF4-FFF2-40B4-BE49-F238E27FC236}">
                    <a16:creationId xmlns:a16="http://schemas.microsoft.com/office/drawing/2014/main" id="{08D24FD7-F705-7B88-4334-F37534BB41E6}"/>
                  </a:ext>
                </a:extLst>
              </p:cNvPr>
              <p:cNvSpPr/>
              <p:nvPr/>
            </p:nvSpPr>
            <p:spPr>
              <a:xfrm>
                <a:off x="7195150" y="2618963"/>
                <a:ext cx="81625" cy="73250"/>
              </a:xfrm>
              <a:custGeom>
                <a:avLst/>
                <a:gdLst/>
                <a:ahLst/>
                <a:cxnLst/>
                <a:rect l="l" t="t" r="r" b="b"/>
                <a:pathLst>
                  <a:path w="3265" h="2930" extrusionOk="0">
                    <a:moveTo>
                      <a:pt x="3264" y="1026"/>
                    </a:moveTo>
                    <a:cubicBezTo>
                      <a:pt x="3223" y="356"/>
                      <a:pt x="2825" y="1"/>
                      <a:pt x="2156" y="1"/>
                    </a:cubicBezTo>
                    <a:cubicBezTo>
                      <a:pt x="1737" y="1"/>
                      <a:pt x="1360" y="84"/>
                      <a:pt x="963" y="273"/>
                    </a:cubicBezTo>
                    <a:cubicBezTo>
                      <a:pt x="398" y="566"/>
                      <a:pt x="0" y="1298"/>
                      <a:pt x="105" y="1947"/>
                    </a:cubicBezTo>
                    <a:cubicBezTo>
                      <a:pt x="189" y="2449"/>
                      <a:pt x="544" y="2763"/>
                      <a:pt x="1067" y="2825"/>
                    </a:cubicBezTo>
                    <a:cubicBezTo>
                      <a:pt x="1779" y="2930"/>
                      <a:pt x="2386" y="2595"/>
                      <a:pt x="3013" y="2365"/>
                    </a:cubicBezTo>
                    <a:cubicBezTo>
                      <a:pt x="3118" y="2344"/>
                      <a:pt x="3202" y="2156"/>
                      <a:pt x="3223" y="2051"/>
                    </a:cubicBezTo>
                    <a:cubicBezTo>
                      <a:pt x="3264" y="1863"/>
                      <a:pt x="3264" y="1654"/>
                      <a:pt x="3264" y="1675"/>
                    </a:cubicBezTo>
                    <a:close/>
                    <a:moveTo>
                      <a:pt x="2176" y="1361"/>
                    </a:moveTo>
                    <a:cubicBezTo>
                      <a:pt x="1967" y="1570"/>
                      <a:pt x="1695" y="1716"/>
                      <a:pt x="1256" y="1779"/>
                    </a:cubicBezTo>
                    <a:cubicBezTo>
                      <a:pt x="1339" y="1214"/>
                      <a:pt x="1674" y="1089"/>
                      <a:pt x="2051" y="1005"/>
                    </a:cubicBezTo>
                    <a:cubicBezTo>
                      <a:pt x="2093" y="1005"/>
                      <a:pt x="2197" y="1047"/>
                      <a:pt x="2197" y="1089"/>
                    </a:cubicBezTo>
                    <a:cubicBezTo>
                      <a:pt x="2197" y="1193"/>
                      <a:pt x="2218" y="1319"/>
                      <a:pt x="2176" y="136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7" name="Google Shape;1482;p59">
                <a:extLst>
                  <a:ext uri="{FF2B5EF4-FFF2-40B4-BE49-F238E27FC236}">
                    <a16:creationId xmlns:a16="http://schemas.microsoft.com/office/drawing/2014/main" id="{22325A12-0FB1-41D4-8ACC-438AED2B544D}"/>
                  </a:ext>
                </a:extLst>
              </p:cNvPr>
              <p:cNvSpPr/>
              <p:nvPr/>
            </p:nvSpPr>
            <p:spPr>
              <a:xfrm>
                <a:off x="6940925" y="2668138"/>
                <a:ext cx="7797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3119" h="2721" extrusionOk="0">
                    <a:moveTo>
                      <a:pt x="1256" y="231"/>
                    </a:moveTo>
                    <a:cubicBezTo>
                      <a:pt x="942" y="314"/>
                      <a:pt x="628" y="440"/>
                      <a:pt x="314" y="586"/>
                    </a:cubicBezTo>
                    <a:cubicBezTo>
                      <a:pt x="105" y="649"/>
                      <a:pt x="0" y="858"/>
                      <a:pt x="21" y="1068"/>
                    </a:cubicBezTo>
                    <a:cubicBezTo>
                      <a:pt x="42" y="1340"/>
                      <a:pt x="126" y="1591"/>
                      <a:pt x="168" y="1863"/>
                    </a:cubicBezTo>
                    <a:cubicBezTo>
                      <a:pt x="273" y="2574"/>
                      <a:pt x="377" y="2679"/>
                      <a:pt x="1068" y="2700"/>
                    </a:cubicBezTo>
                    <a:lnTo>
                      <a:pt x="1486" y="2700"/>
                    </a:lnTo>
                    <a:lnTo>
                      <a:pt x="1486" y="2700"/>
                    </a:lnTo>
                    <a:cubicBezTo>
                      <a:pt x="1695" y="2700"/>
                      <a:pt x="1905" y="2721"/>
                      <a:pt x="2093" y="2700"/>
                    </a:cubicBezTo>
                    <a:cubicBezTo>
                      <a:pt x="2658" y="2637"/>
                      <a:pt x="3076" y="2197"/>
                      <a:pt x="3097" y="1633"/>
                    </a:cubicBezTo>
                    <a:cubicBezTo>
                      <a:pt x="3118" y="796"/>
                      <a:pt x="2114" y="0"/>
                      <a:pt x="1256" y="231"/>
                    </a:cubicBezTo>
                    <a:close/>
                    <a:moveTo>
                      <a:pt x="1486" y="1549"/>
                    </a:moveTo>
                    <a:cubicBezTo>
                      <a:pt x="1423" y="1549"/>
                      <a:pt x="1402" y="1381"/>
                      <a:pt x="1381" y="1319"/>
                    </a:cubicBezTo>
                    <a:cubicBezTo>
                      <a:pt x="1465" y="1277"/>
                      <a:pt x="1570" y="1235"/>
                      <a:pt x="1653" y="1235"/>
                    </a:cubicBezTo>
                    <a:cubicBezTo>
                      <a:pt x="1716" y="1235"/>
                      <a:pt x="1779" y="1340"/>
                      <a:pt x="1925" y="1465"/>
                    </a:cubicBezTo>
                    <a:cubicBezTo>
                      <a:pt x="1695" y="1528"/>
                      <a:pt x="1591" y="1549"/>
                      <a:pt x="1486" y="1549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48" name="Google Shape;1483;p59">
            <a:extLst>
              <a:ext uri="{FF2B5EF4-FFF2-40B4-BE49-F238E27FC236}">
                <a16:creationId xmlns:a16="http://schemas.microsoft.com/office/drawing/2014/main" id="{6F28492A-4B16-B52B-E566-11F8E1F7003F}"/>
              </a:ext>
            </a:extLst>
          </p:cNvPr>
          <p:cNvGrpSpPr/>
          <p:nvPr/>
        </p:nvGrpSpPr>
        <p:grpSpPr>
          <a:xfrm>
            <a:off x="8288576" y="4231962"/>
            <a:ext cx="2233197" cy="2353933"/>
            <a:chOff x="5412800" y="2831850"/>
            <a:chExt cx="1674898" cy="1765450"/>
          </a:xfrm>
        </p:grpSpPr>
        <p:sp>
          <p:nvSpPr>
            <p:cNvPr id="49" name="Google Shape;1484;p59">
              <a:extLst>
                <a:ext uri="{FF2B5EF4-FFF2-40B4-BE49-F238E27FC236}">
                  <a16:creationId xmlns:a16="http://schemas.microsoft.com/office/drawing/2014/main" id="{56029D43-74F4-AAD8-381C-C5A404230683}"/>
                </a:ext>
              </a:extLst>
            </p:cNvPr>
            <p:cNvSpPr/>
            <p:nvPr/>
          </p:nvSpPr>
          <p:spPr>
            <a:xfrm>
              <a:off x="5697875" y="3002375"/>
              <a:ext cx="848475" cy="536200"/>
            </a:xfrm>
            <a:custGeom>
              <a:avLst/>
              <a:gdLst/>
              <a:ahLst/>
              <a:cxnLst/>
              <a:rect l="l" t="t" r="r" b="b"/>
              <a:pathLst>
                <a:path w="33939" h="21448" extrusionOk="0">
                  <a:moveTo>
                    <a:pt x="32830" y="8475"/>
                  </a:moveTo>
                  <a:cubicBezTo>
                    <a:pt x="32683" y="8182"/>
                    <a:pt x="32620" y="7847"/>
                    <a:pt x="32495" y="7554"/>
                  </a:cubicBezTo>
                  <a:cubicBezTo>
                    <a:pt x="32307" y="7178"/>
                    <a:pt x="32160" y="6780"/>
                    <a:pt x="31909" y="6445"/>
                  </a:cubicBezTo>
                  <a:cubicBezTo>
                    <a:pt x="31219" y="5399"/>
                    <a:pt x="30277" y="4562"/>
                    <a:pt x="29461" y="3621"/>
                  </a:cubicBezTo>
                  <a:cubicBezTo>
                    <a:pt x="29294" y="3432"/>
                    <a:pt x="29126" y="3307"/>
                    <a:pt x="28938" y="3160"/>
                  </a:cubicBezTo>
                  <a:cubicBezTo>
                    <a:pt x="28289" y="2721"/>
                    <a:pt x="27620" y="2282"/>
                    <a:pt x="26971" y="1863"/>
                  </a:cubicBezTo>
                  <a:cubicBezTo>
                    <a:pt x="26239" y="1424"/>
                    <a:pt x="25569" y="901"/>
                    <a:pt x="24753" y="629"/>
                  </a:cubicBezTo>
                  <a:cubicBezTo>
                    <a:pt x="22765" y="1"/>
                    <a:pt x="22765" y="1"/>
                    <a:pt x="20673" y="85"/>
                  </a:cubicBezTo>
                  <a:cubicBezTo>
                    <a:pt x="20234" y="106"/>
                    <a:pt x="19773" y="126"/>
                    <a:pt x="19313" y="106"/>
                  </a:cubicBezTo>
                  <a:cubicBezTo>
                    <a:pt x="18790" y="106"/>
                    <a:pt x="18288" y="210"/>
                    <a:pt x="17869" y="503"/>
                  </a:cubicBezTo>
                  <a:cubicBezTo>
                    <a:pt x="17472" y="733"/>
                    <a:pt x="17053" y="838"/>
                    <a:pt x="16593" y="838"/>
                  </a:cubicBezTo>
                  <a:cubicBezTo>
                    <a:pt x="15756" y="859"/>
                    <a:pt x="14919" y="922"/>
                    <a:pt x="14082" y="942"/>
                  </a:cubicBezTo>
                  <a:cubicBezTo>
                    <a:pt x="13894" y="942"/>
                    <a:pt x="13664" y="922"/>
                    <a:pt x="13496" y="1005"/>
                  </a:cubicBezTo>
                  <a:cubicBezTo>
                    <a:pt x="13015" y="1256"/>
                    <a:pt x="12450" y="1235"/>
                    <a:pt x="11927" y="1382"/>
                  </a:cubicBezTo>
                  <a:cubicBezTo>
                    <a:pt x="11257" y="1612"/>
                    <a:pt x="10462" y="1675"/>
                    <a:pt x="9918" y="2135"/>
                  </a:cubicBezTo>
                  <a:cubicBezTo>
                    <a:pt x="8705" y="3119"/>
                    <a:pt x="7135" y="3537"/>
                    <a:pt x="5943" y="4520"/>
                  </a:cubicBezTo>
                  <a:cubicBezTo>
                    <a:pt x="5880" y="4562"/>
                    <a:pt x="5838" y="4604"/>
                    <a:pt x="5775" y="4604"/>
                  </a:cubicBezTo>
                  <a:cubicBezTo>
                    <a:pt x="4897" y="4897"/>
                    <a:pt x="4311" y="5546"/>
                    <a:pt x="3850" y="6299"/>
                  </a:cubicBezTo>
                  <a:cubicBezTo>
                    <a:pt x="3118" y="7429"/>
                    <a:pt x="2365" y="8559"/>
                    <a:pt x="1591" y="9709"/>
                  </a:cubicBezTo>
                  <a:cubicBezTo>
                    <a:pt x="1444" y="9940"/>
                    <a:pt x="1277" y="10170"/>
                    <a:pt x="1151" y="10442"/>
                  </a:cubicBezTo>
                  <a:cubicBezTo>
                    <a:pt x="1068" y="10567"/>
                    <a:pt x="1005" y="10735"/>
                    <a:pt x="1026" y="10881"/>
                  </a:cubicBezTo>
                  <a:cubicBezTo>
                    <a:pt x="1026" y="11069"/>
                    <a:pt x="1130" y="11216"/>
                    <a:pt x="1214" y="11488"/>
                  </a:cubicBezTo>
                  <a:cubicBezTo>
                    <a:pt x="440" y="11718"/>
                    <a:pt x="377" y="12367"/>
                    <a:pt x="314" y="13036"/>
                  </a:cubicBezTo>
                  <a:cubicBezTo>
                    <a:pt x="231" y="13706"/>
                    <a:pt x="189" y="14354"/>
                    <a:pt x="105" y="15045"/>
                  </a:cubicBezTo>
                  <a:cubicBezTo>
                    <a:pt x="1" y="16028"/>
                    <a:pt x="21" y="17033"/>
                    <a:pt x="84" y="18016"/>
                  </a:cubicBezTo>
                  <a:cubicBezTo>
                    <a:pt x="168" y="19272"/>
                    <a:pt x="733" y="20318"/>
                    <a:pt x="1256" y="21448"/>
                  </a:cubicBezTo>
                  <a:cubicBezTo>
                    <a:pt x="2365" y="21448"/>
                    <a:pt x="3306" y="21427"/>
                    <a:pt x="4164" y="20925"/>
                  </a:cubicBezTo>
                  <a:cubicBezTo>
                    <a:pt x="4666" y="20632"/>
                    <a:pt x="5148" y="20360"/>
                    <a:pt x="5629" y="20067"/>
                  </a:cubicBezTo>
                  <a:cubicBezTo>
                    <a:pt x="5817" y="19962"/>
                    <a:pt x="5985" y="19836"/>
                    <a:pt x="6131" y="19648"/>
                  </a:cubicBezTo>
                  <a:cubicBezTo>
                    <a:pt x="6822" y="18728"/>
                    <a:pt x="7721" y="18016"/>
                    <a:pt x="8579" y="17284"/>
                  </a:cubicBezTo>
                  <a:cubicBezTo>
                    <a:pt x="8872" y="17033"/>
                    <a:pt x="9102" y="16761"/>
                    <a:pt x="9228" y="16384"/>
                  </a:cubicBezTo>
                  <a:cubicBezTo>
                    <a:pt x="9374" y="15987"/>
                    <a:pt x="9563" y="15610"/>
                    <a:pt x="9856" y="15338"/>
                  </a:cubicBezTo>
                  <a:cubicBezTo>
                    <a:pt x="10169" y="15045"/>
                    <a:pt x="10337" y="14668"/>
                    <a:pt x="10420" y="14250"/>
                  </a:cubicBezTo>
                  <a:cubicBezTo>
                    <a:pt x="10525" y="13559"/>
                    <a:pt x="10839" y="12932"/>
                    <a:pt x="10860" y="12220"/>
                  </a:cubicBezTo>
                  <a:cubicBezTo>
                    <a:pt x="10860" y="11739"/>
                    <a:pt x="11404" y="11614"/>
                    <a:pt x="11801" y="11948"/>
                  </a:cubicBezTo>
                  <a:cubicBezTo>
                    <a:pt x="11885" y="12032"/>
                    <a:pt x="11906" y="12116"/>
                    <a:pt x="11990" y="12199"/>
                  </a:cubicBezTo>
                  <a:cubicBezTo>
                    <a:pt x="12241" y="12471"/>
                    <a:pt x="12534" y="12534"/>
                    <a:pt x="12848" y="12367"/>
                  </a:cubicBezTo>
                  <a:cubicBezTo>
                    <a:pt x="13245" y="12158"/>
                    <a:pt x="13601" y="11948"/>
                    <a:pt x="13789" y="11509"/>
                  </a:cubicBezTo>
                  <a:cubicBezTo>
                    <a:pt x="14019" y="10965"/>
                    <a:pt x="14375" y="10463"/>
                    <a:pt x="14605" y="9898"/>
                  </a:cubicBezTo>
                  <a:cubicBezTo>
                    <a:pt x="14940" y="9019"/>
                    <a:pt x="15212" y="8161"/>
                    <a:pt x="15526" y="7282"/>
                  </a:cubicBezTo>
                  <a:cubicBezTo>
                    <a:pt x="15672" y="6822"/>
                    <a:pt x="15777" y="6383"/>
                    <a:pt x="15630" y="5860"/>
                  </a:cubicBezTo>
                  <a:cubicBezTo>
                    <a:pt x="15484" y="5441"/>
                    <a:pt x="15568" y="5023"/>
                    <a:pt x="15861" y="4688"/>
                  </a:cubicBezTo>
                  <a:cubicBezTo>
                    <a:pt x="15923" y="4583"/>
                    <a:pt x="16091" y="4479"/>
                    <a:pt x="16258" y="4479"/>
                  </a:cubicBezTo>
                  <a:cubicBezTo>
                    <a:pt x="16426" y="4479"/>
                    <a:pt x="16530" y="4625"/>
                    <a:pt x="16572" y="4813"/>
                  </a:cubicBezTo>
                  <a:cubicBezTo>
                    <a:pt x="16614" y="5211"/>
                    <a:pt x="16635" y="5567"/>
                    <a:pt x="16677" y="5880"/>
                  </a:cubicBezTo>
                  <a:cubicBezTo>
                    <a:pt x="17137" y="6445"/>
                    <a:pt x="17576" y="6885"/>
                    <a:pt x="17932" y="7408"/>
                  </a:cubicBezTo>
                  <a:cubicBezTo>
                    <a:pt x="18518" y="8370"/>
                    <a:pt x="19313" y="9165"/>
                    <a:pt x="20171" y="9856"/>
                  </a:cubicBezTo>
                  <a:cubicBezTo>
                    <a:pt x="21092" y="10630"/>
                    <a:pt x="22054" y="11069"/>
                    <a:pt x="23226" y="10693"/>
                  </a:cubicBezTo>
                  <a:cubicBezTo>
                    <a:pt x="23749" y="10212"/>
                    <a:pt x="23749" y="10212"/>
                    <a:pt x="24000" y="9479"/>
                  </a:cubicBezTo>
                  <a:cubicBezTo>
                    <a:pt x="24042" y="9333"/>
                    <a:pt x="24063" y="9228"/>
                    <a:pt x="24146" y="9124"/>
                  </a:cubicBezTo>
                  <a:cubicBezTo>
                    <a:pt x="24314" y="8914"/>
                    <a:pt x="24481" y="8747"/>
                    <a:pt x="24774" y="8768"/>
                  </a:cubicBezTo>
                  <a:cubicBezTo>
                    <a:pt x="25046" y="8789"/>
                    <a:pt x="25213" y="9019"/>
                    <a:pt x="25276" y="9417"/>
                  </a:cubicBezTo>
                  <a:cubicBezTo>
                    <a:pt x="25297" y="9521"/>
                    <a:pt x="25297" y="9605"/>
                    <a:pt x="25297" y="9709"/>
                  </a:cubicBezTo>
                  <a:cubicBezTo>
                    <a:pt x="25297" y="10777"/>
                    <a:pt x="25674" y="11718"/>
                    <a:pt x="26218" y="12639"/>
                  </a:cubicBezTo>
                  <a:cubicBezTo>
                    <a:pt x="26741" y="13497"/>
                    <a:pt x="27390" y="14103"/>
                    <a:pt x="28331" y="14417"/>
                  </a:cubicBezTo>
                  <a:cubicBezTo>
                    <a:pt x="28603" y="14501"/>
                    <a:pt x="28833" y="14564"/>
                    <a:pt x="29063" y="14647"/>
                  </a:cubicBezTo>
                  <a:cubicBezTo>
                    <a:pt x="30110" y="14940"/>
                    <a:pt x="31093" y="14815"/>
                    <a:pt x="31993" y="14208"/>
                  </a:cubicBezTo>
                  <a:cubicBezTo>
                    <a:pt x="32286" y="14020"/>
                    <a:pt x="32516" y="13769"/>
                    <a:pt x="32892" y="13727"/>
                  </a:cubicBezTo>
                  <a:cubicBezTo>
                    <a:pt x="33227" y="13894"/>
                    <a:pt x="33353" y="14313"/>
                    <a:pt x="33729" y="14354"/>
                  </a:cubicBezTo>
                  <a:cubicBezTo>
                    <a:pt x="33792" y="14313"/>
                    <a:pt x="33855" y="14292"/>
                    <a:pt x="33876" y="14229"/>
                  </a:cubicBezTo>
                  <a:cubicBezTo>
                    <a:pt x="33897" y="14103"/>
                    <a:pt x="33939" y="13978"/>
                    <a:pt x="33897" y="13873"/>
                  </a:cubicBezTo>
                  <a:cubicBezTo>
                    <a:pt x="33771" y="12053"/>
                    <a:pt x="33688" y="10212"/>
                    <a:pt x="32830" y="84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485;p59">
              <a:extLst>
                <a:ext uri="{FF2B5EF4-FFF2-40B4-BE49-F238E27FC236}">
                  <a16:creationId xmlns:a16="http://schemas.microsoft.com/office/drawing/2014/main" id="{112A0072-EA19-9D8D-14C7-1B4C2B06E41C}"/>
                </a:ext>
              </a:extLst>
            </p:cNvPr>
            <p:cNvSpPr/>
            <p:nvPr/>
          </p:nvSpPr>
          <p:spPr>
            <a:xfrm>
              <a:off x="5747050" y="3180225"/>
              <a:ext cx="799825" cy="625650"/>
            </a:xfrm>
            <a:custGeom>
              <a:avLst/>
              <a:gdLst/>
              <a:ahLst/>
              <a:cxnLst/>
              <a:rect l="l" t="t" r="r" b="b"/>
              <a:pathLst>
                <a:path w="31993" h="25026" extrusionOk="0">
                  <a:moveTo>
                    <a:pt x="30674" y="7931"/>
                  </a:moveTo>
                  <a:cubicBezTo>
                    <a:pt x="31093" y="8119"/>
                    <a:pt x="31511" y="8266"/>
                    <a:pt x="31993" y="8454"/>
                  </a:cubicBezTo>
                  <a:cubicBezTo>
                    <a:pt x="31867" y="8914"/>
                    <a:pt x="31930" y="9417"/>
                    <a:pt x="31804" y="9940"/>
                  </a:cubicBezTo>
                  <a:cubicBezTo>
                    <a:pt x="31700" y="10337"/>
                    <a:pt x="31804" y="10798"/>
                    <a:pt x="31721" y="11258"/>
                  </a:cubicBezTo>
                  <a:cubicBezTo>
                    <a:pt x="31679" y="11467"/>
                    <a:pt x="31679" y="11697"/>
                    <a:pt x="31574" y="11906"/>
                  </a:cubicBezTo>
                  <a:cubicBezTo>
                    <a:pt x="31051" y="13057"/>
                    <a:pt x="30632" y="14250"/>
                    <a:pt x="29900" y="15296"/>
                  </a:cubicBezTo>
                  <a:cubicBezTo>
                    <a:pt x="29356" y="16091"/>
                    <a:pt x="28854" y="16865"/>
                    <a:pt x="28268" y="17640"/>
                  </a:cubicBezTo>
                  <a:cubicBezTo>
                    <a:pt x="26741" y="19669"/>
                    <a:pt x="24753" y="21197"/>
                    <a:pt x="22619" y="22578"/>
                  </a:cubicBezTo>
                  <a:cubicBezTo>
                    <a:pt x="21426" y="23352"/>
                    <a:pt x="20108" y="23875"/>
                    <a:pt x="18748" y="24356"/>
                  </a:cubicBezTo>
                  <a:cubicBezTo>
                    <a:pt x="18622" y="24398"/>
                    <a:pt x="18518" y="24419"/>
                    <a:pt x="18392" y="24461"/>
                  </a:cubicBezTo>
                  <a:cubicBezTo>
                    <a:pt x="16530" y="24816"/>
                    <a:pt x="14647" y="25026"/>
                    <a:pt x="12743" y="24712"/>
                  </a:cubicBezTo>
                  <a:cubicBezTo>
                    <a:pt x="11718" y="24565"/>
                    <a:pt x="10734" y="24189"/>
                    <a:pt x="9730" y="23896"/>
                  </a:cubicBezTo>
                  <a:cubicBezTo>
                    <a:pt x="9521" y="23854"/>
                    <a:pt x="9311" y="23749"/>
                    <a:pt x="9081" y="23666"/>
                  </a:cubicBezTo>
                  <a:cubicBezTo>
                    <a:pt x="7700" y="23247"/>
                    <a:pt x="6466" y="22473"/>
                    <a:pt x="5294" y="21636"/>
                  </a:cubicBezTo>
                  <a:cubicBezTo>
                    <a:pt x="5022" y="21448"/>
                    <a:pt x="4792" y="21217"/>
                    <a:pt x="4562" y="20987"/>
                  </a:cubicBezTo>
                  <a:cubicBezTo>
                    <a:pt x="3474" y="19941"/>
                    <a:pt x="2407" y="18832"/>
                    <a:pt x="1319" y="17786"/>
                  </a:cubicBezTo>
                  <a:cubicBezTo>
                    <a:pt x="691" y="17200"/>
                    <a:pt x="335" y="16468"/>
                    <a:pt x="0" y="15673"/>
                  </a:cubicBezTo>
                  <a:cubicBezTo>
                    <a:pt x="210" y="15610"/>
                    <a:pt x="398" y="15526"/>
                    <a:pt x="544" y="15526"/>
                  </a:cubicBezTo>
                  <a:cubicBezTo>
                    <a:pt x="1486" y="15484"/>
                    <a:pt x="2365" y="15191"/>
                    <a:pt x="3160" y="14689"/>
                  </a:cubicBezTo>
                  <a:cubicBezTo>
                    <a:pt x="3411" y="14543"/>
                    <a:pt x="3641" y="14417"/>
                    <a:pt x="3892" y="14271"/>
                  </a:cubicBezTo>
                  <a:cubicBezTo>
                    <a:pt x="4520" y="13957"/>
                    <a:pt x="5022" y="13497"/>
                    <a:pt x="5503" y="12974"/>
                  </a:cubicBezTo>
                  <a:cubicBezTo>
                    <a:pt x="6068" y="12346"/>
                    <a:pt x="6696" y="11760"/>
                    <a:pt x="7345" y="11216"/>
                  </a:cubicBezTo>
                  <a:cubicBezTo>
                    <a:pt x="7847" y="10798"/>
                    <a:pt x="8244" y="10358"/>
                    <a:pt x="8453" y="9709"/>
                  </a:cubicBezTo>
                  <a:cubicBezTo>
                    <a:pt x="8537" y="9437"/>
                    <a:pt x="8684" y="9186"/>
                    <a:pt x="8893" y="8977"/>
                  </a:cubicBezTo>
                  <a:cubicBezTo>
                    <a:pt x="9311" y="8559"/>
                    <a:pt x="9521" y="8036"/>
                    <a:pt x="9625" y="7450"/>
                  </a:cubicBezTo>
                  <a:cubicBezTo>
                    <a:pt x="9688" y="7136"/>
                    <a:pt x="9793" y="6822"/>
                    <a:pt x="9855" y="6508"/>
                  </a:cubicBezTo>
                  <a:cubicBezTo>
                    <a:pt x="9960" y="6487"/>
                    <a:pt x="10065" y="6445"/>
                    <a:pt x="10148" y="6466"/>
                  </a:cubicBezTo>
                  <a:cubicBezTo>
                    <a:pt x="10839" y="6613"/>
                    <a:pt x="11404" y="6404"/>
                    <a:pt x="11948" y="6069"/>
                  </a:cubicBezTo>
                  <a:cubicBezTo>
                    <a:pt x="12345" y="5839"/>
                    <a:pt x="12575" y="5525"/>
                    <a:pt x="12785" y="5106"/>
                  </a:cubicBezTo>
                  <a:cubicBezTo>
                    <a:pt x="13496" y="3746"/>
                    <a:pt x="13873" y="2240"/>
                    <a:pt x="14249" y="775"/>
                  </a:cubicBezTo>
                  <a:cubicBezTo>
                    <a:pt x="14333" y="545"/>
                    <a:pt x="14417" y="315"/>
                    <a:pt x="14500" y="1"/>
                  </a:cubicBezTo>
                  <a:cubicBezTo>
                    <a:pt x="14668" y="147"/>
                    <a:pt x="14835" y="252"/>
                    <a:pt x="14961" y="419"/>
                  </a:cubicBezTo>
                  <a:cubicBezTo>
                    <a:pt x="15149" y="650"/>
                    <a:pt x="15275" y="922"/>
                    <a:pt x="15442" y="1173"/>
                  </a:cubicBezTo>
                  <a:cubicBezTo>
                    <a:pt x="16237" y="2595"/>
                    <a:pt x="17430" y="3600"/>
                    <a:pt x="18811" y="4416"/>
                  </a:cubicBezTo>
                  <a:cubicBezTo>
                    <a:pt x="19355" y="4751"/>
                    <a:pt x="19941" y="4939"/>
                    <a:pt x="20568" y="4834"/>
                  </a:cubicBezTo>
                  <a:cubicBezTo>
                    <a:pt x="20673" y="4813"/>
                    <a:pt x="20736" y="4834"/>
                    <a:pt x="20840" y="4813"/>
                  </a:cubicBezTo>
                  <a:cubicBezTo>
                    <a:pt x="21656" y="4751"/>
                    <a:pt x="21656" y="4751"/>
                    <a:pt x="22368" y="4374"/>
                  </a:cubicBezTo>
                  <a:cubicBezTo>
                    <a:pt x="22410" y="4416"/>
                    <a:pt x="22472" y="4437"/>
                    <a:pt x="22493" y="4500"/>
                  </a:cubicBezTo>
                  <a:cubicBezTo>
                    <a:pt x="22786" y="5023"/>
                    <a:pt x="23100" y="5525"/>
                    <a:pt x="23330" y="6069"/>
                  </a:cubicBezTo>
                  <a:cubicBezTo>
                    <a:pt x="23749" y="7052"/>
                    <a:pt x="24565" y="7680"/>
                    <a:pt x="25443" y="8161"/>
                  </a:cubicBezTo>
                  <a:cubicBezTo>
                    <a:pt x="26029" y="8454"/>
                    <a:pt x="26657" y="8684"/>
                    <a:pt x="27306" y="8789"/>
                  </a:cubicBezTo>
                  <a:cubicBezTo>
                    <a:pt x="28519" y="8998"/>
                    <a:pt x="29733" y="8852"/>
                    <a:pt x="30674" y="7931"/>
                  </a:cubicBezTo>
                  <a:close/>
                  <a:moveTo>
                    <a:pt x="11215" y="15380"/>
                  </a:moveTo>
                  <a:cubicBezTo>
                    <a:pt x="11111" y="15694"/>
                    <a:pt x="11090" y="15924"/>
                    <a:pt x="10985" y="16112"/>
                  </a:cubicBezTo>
                  <a:cubicBezTo>
                    <a:pt x="10567" y="16844"/>
                    <a:pt x="10546" y="17619"/>
                    <a:pt x="10671" y="18435"/>
                  </a:cubicBezTo>
                  <a:cubicBezTo>
                    <a:pt x="10734" y="18728"/>
                    <a:pt x="10734" y="19020"/>
                    <a:pt x="10755" y="19292"/>
                  </a:cubicBezTo>
                  <a:cubicBezTo>
                    <a:pt x="10797" y="19899"/>
                    <a:pt x="11048" y="20422"/>
                    <a:pt x="11383" y="20925"/>
                  </a:cubicBezTo>
                  <a:cubicBezTo>
                    <a:pt x="11864" y="21657"/>
                    <a:pt x="12534" y="22264"/>
                    <a:pt x="13287" y="22745"/>
                  </a:cubicBezTo>
                  <a:cubicBezTo>
                    <a:pt x="13789" y="23101"/>
                    <a:pt x="14333" y="23310"/>
                    <a:pt x="14940" y="23331"/>
                  </a:cubicBezTo>
                  <a:cubicBezTo>
                    <a:pt x="15400" y="23352"/>
                    <a:pt x="15902" y="23435"/>
                    <a:pt x="16363" y="23435"/>
                  </a:cubicBezTo>
                  <a:cubicBezTo>
                    <a:pt x="17597" y="23456"/>
                    <a:pt x="18727" y="23205"/>
                    <a:pt x="19648" y="22389"/>
                  </a:cubicBezTo>
                  <a:cubicBezTo>
                    <a:pt x="20003" y="22075"/>
                    <a:pt x="20380" y="21782"/>
                    <a:pt x="20736" y="21510"/>
                  </a:cubicBezTo>
                  <a:cubicBezTo>
                    <a:pt x="21259" y="21134"/>
                    <a:pt x="21593" y="20611"/>
                    <a:pt x="21907" y="20067"/>
                  </a:cubicBezTo>
                  <a:cubicBezTo>
                    <a:pt x="22577" y="18937"/>
                    <a:pt x="22912" y="17681"/>
                    <a:pt x="23560" y="16552"/>
                  </a:cubicBezTo>
                  <a:cubicBezTo>
                    <a:pt x="23623" y="16489"/>
                    <a:pt x="23644" y="16384"/>
                    <a:pt x="23644" y="16300"/>
                  </a:cubicBezTo>
                  <a:cubicBezTo>
                    <a:pt x="23581" y="15861"/>
                    <a:pt x="23749" y="15484"/>
                    <a:pt x="23958" y="15129"/>
                  </a:cubicBezTo>
                  <a:cubicBezTo>
                    <a:pt x="24188" y="14647"/>
                    <a:pt x="23895" y="14124"/>
                    <a:pt x="23372" y="14020"/>
                  </a:cubicBezTo>
                  <a:cubicBezTo>
                    <a:pt x="23246" y="13999"/>
                    <a:pt x="23121" y="13999"/>
                    <a:pt x="22995" y="13999"/>
                  </a:cubicBezTo>
                  <a:cubicBezTo>
                    <a:pt x="21049" y="13831"/>
                    <a:pt x="19145" y="14062"/>
                    <a:pt x="17283" y="14522"/>
                  </a:cubicBezTo>
                  <a:cubicBezTo>
                    <a:pt x="16425" y="14731"/>
                    <a:pt x="15526" y="14857"/>
                    <a:pt x="14647" y="14878"/>
                  </a:cubicBezTo>
                  <a:cubicBezTo>
                    <a:pt x="14103" y="14899"/>
                    <a:pt x="13580" y="14940"/>
                    <a:pt x="13057" y="15150"/>
                  </a:cubicBezTo>
                  <a:cubicBezTo>
                    <a:pt x="12743" y="15275"/>
                    <a:pt x="12366" y="15275"/>
                    <a:pt x="12031" y="15338"/>
                  </a:cubicBezTo>
                  <a:cubicBezTo>
                    <a:pt x="11738" y="15380"/>
                    <a:pt x="11487" y="15359"/>
                    <a:pt x="11215" y="15380"/>
                  </a:cubicBezTo>
                  <a:close/>
                  <a:moveTo>
                    <a:pt x="10797" y="11007"/>
                  </a:moveTo>
                  <a:cubicBezTo>
                    <a:pt x="10274" y="11049"/>
                    <a:pt x="10065" y="11342"/>
                    <a:pt x="10127" y="11927"/>
                  </a:cubicBezTo>
                  <a:cubicBezTo>
                    <a:pt x="10148" y="12346"/>
                    <a:pt x="10441" y="12576"/>
                    <a:pt x="10839" y="12555"/>
                  </a:cubicBezTo>
                  <a:cubicBezTo>
                    <a:pt x="11362" y="12534"/>
                    <a:pt x="11697" y="12116"/>
                    <a:pt x="11634" y="11593"/>
                  </a:cubicBezTo>
                  <a:cubicBezTo>
                    <a:pt x="11613" y="11174"/>
                    <a:pt x="11320" y="10986"/>
                    <a:pt x="10797" y="11007"/>
                  </a:cubicBezTo>
                  <a:close/>
                  <a:moveTo>
                    <a:pt x="23560" y="11174"/>
                  </a:moveTo>
                  <a:cubicBezTo>
                    <a:pt x="23560" y="11111"/>
                    <a:pt x="23560" y="11049"/>
                    <a:pt x="23539" y="10986"/>
                  </a:cubicBezTo>
                  <a:cubicBezTo>
                    <a:pt x="23456" y="10567"/>
                    <a:pt x="23205" y="10358"/>
                    <a:pt x="22786" y="10379"/>
                  </a:cubicBezTo>
                  <a:cubicBezTo>
                    <a:pt x="22389" y="10421"/>
                    <a:pt x="22179" y="10651"/>
                    <a:pt x="22200" y="11090"/>
                  </a:cubicBezTo>
                  <a:cubicBezTo>
                    <a:pt x="22200" y="11216"/>
                    <a:pt x="22242" y="11362"/>
                    <a:pt x="22263" y="11488"/>
                  </a:cubicBezTo>
                  <a:cubicBezTo>
                    <a:pt x="22326" y="11802"/>
                    <a:pt x="22577" y="11990"/>
                    <a:pt x="22891" y="11990"/>
                  </a:cubicBezTo>
                  <a:cubicBezTo>
                    <a:pt x="23393" y="11990"/>
                    <a:pt x="23623" y="11697"/>
                    <a:pt x="23560" y="1117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486;p59">
              <a:extLst>
                <a:ext uri="{FF2B5EF4-FFF2-40B4-BE49-F238E27FC236}">
                  <a16:creationId xmlns:a16="http://schemas.microsoft.com/office/drawing/2014/main" id="{40B1875B-3D22-A702-E0A5-3D4853B6E1B1}"/>
                </a:ext>
              </a:extLst>
            </p:cNvPr>
            <p:cNvSpPr/>
            <p:nvPr/>
          </p:nvSpPr>
          <p:spPr>
            <a:xfrm>
              <a:off x="5444700" y="3030625"/>
              <a:ext cx="260525" cy="324350"/>
            </a:xfrm>
            <a:custGeom>
              <a:avLst/>
              <a:gdLst/>
              <a:ahLst/>
              <a:cxnLst/>
              <a:rect l="l" t="t" r="r" b="b"/>
              <a:pathLst>
                <a:path w="10421" h="12974" extrusionOk="0">
                  <a:moveTo>
                    <a:pt x="3578" y="2219"/>
                  </a:moveTo>
                  <a:cubicBezTo>
                    <a:pt x="3411" y="1758"/>
                    <a:pt x="3537" y="1465"/>
                    <a:pt x="3725" y="1193"/>
                  </a:cubicBezTo>
                  <a:cubicBezTo>
                    <a:pt x="4332" y="315"/>
                    <a:pt x="5210" y="1"/>
                    <a:pt x="6319" y="294"/>
                  </a:cubicBezTo>
                  <a:cubicBezTo>
                    <a:pt x="7073" y="503"/>
                    <a:pt x="7784" y="838"/>
                    <a:pt x="8412" y="1298"/>
                  </a:cubicBezTo>
                  <a:cubicBezTo>
                    <a:pt x="8454" y="1340"/>
                    <a:pt x="8537" y="1382"/>
                    <a:pt x="8558" y="1445"/>
                  </a:cubicBezTo>
                  <a:cubicBezTo>
                    <a:pt x="8851" y="2198"/>
                    <a:pt x="9604" y="2616"/>
                    <a:pt x="9960" y="3328"/>
                  </a:cubicBezTo>
                  <a:cubicBezTo>
                    <a:pt x="10107" y="3621"/>
                    <a:pt x="10232" y="3976"/>
                    <a:pt x="10420" y="4311"/>
                  </a:cubicBezTo>
                  <a:lnTo>
                    <a:pt x="9311" y="5880"/>
                  </a:lnTo>
                  <a:cubicBezTo>
                    <a:pt x="9144" y="6152"/>
                    <a:pt x="8977" y="6403"/>
                    <a:pt x="8851" y="6696"/>
                  </a:cubicBezTo>
                  <a:cubicBezTo>
                    <a:pt x="8558" y="7261"/>
                    <a:pt x="8412" y="7889"/>
                    <a:pt x="8558" y="8559"/>
                  </a:cubicBezTo>
                  <a:cubicBezTo>
                    <a:pt x="8767" y="9458"/>
                    <a:pt x="8495" y="10170"/>
                    <a:pt x="7847" y="10797"/>
                  </a:cubicBezTo>
                  <a:cubicBezTo>
                    <a:pt x="7617" y="11007"/>
                    <a:pt x="7428" y="11279"/>
                    <a:pt x="7219" y="11509"/>
                  </a:cubicBezTo>
                  <a:cubicBezTo>
                    <a:pt x="6801" y="11948"/>
                    <a:pt x="6361" y="12325"/>
                    <a:pt x="5734" y="12450"/>
                  </a:cubicBezTo>
                  <a:cubicBezTo>
                    <a:pt x="5399" y="12534"/>
                    <a:pt x="5085" y="12680"/>
                    <a:pt x="4750" y="12764"/>
                  </a:cubicBezTo>
                  <a:cubicBezTo>
                    <a:pt x="4457" y="12848"/>
                    <a:pt x="4185" y="12890"/>
                    <a:pt x="3913" y="12911"/>
                  </a:cubicBezTo>
                  <a:cubicBezTo>
                    <a:pt x="3097" y="12973"/>
                    <a:pt x="3013" y="12534"/>
                    <a:pt x="3076" y="11948"/>
                  </a:cubicBezTo>
                  <a:cubicBezTo>
                    <a:pt x="3097" y="11739"/>
                    <a:pt x="3223" y="11530"/>
                    <a:pt x="3327" y="11341"/>
                  </a:cubicBezTo>
                  <a:cubicBezTo>
                    <a:pt x="3746" y="10546"/>
                    <a:pt x="4185" y="9730"/>
                    <a:pt x="4646" y="8914"/>
                  </a:cubicBezTo>
                  <a:cubicBezTo>
                    <a:pt x="4897" y="8475"/>
                    <a:pt x="5022" y="7973"/>
                    <a:pt x="5106" y="7471"/>
                  </a:cubicBezTo>
                  <a:cubicBezTo>
                    <a:pt x="5210" y="6801"/>
                    <a:pt x="4750" y="6278"/>
                    <a:pt x="4039" y="6278"/>
                  </a:cubicBezTo>
                  <a:cubicBezTo>
                    <a:pt x="3139" y="6278"/>
                    <a:pt x="2239" y="6362"/>
                    <a:pt x="1340" y="6403"/>
                  </a:cubicBezTo>
                  <a:cubicBezTo>
                    <a:pt x="1089" y="6403"/>
                    <a:pt x="816" y="6424"/>
                    <a:pt x="586" y="6382"/>
                  </a:cubicBezTo>
                  <a:cubicBezTo>
                    <a:pt x="210" y="6320"/>
                    <a:pt x="0" y="5943"/>
                    <a:pt x="210" y="5650"/>
                  </a:cubicBezTo>
                  <a:cubicBezTo>
                    <a:pt x="670" y="5002"/>
                    <a:pt x="1193" y="4395"/>
                    <a:pt x="1925" y="4060"/>
                  </a:cubicBezTo>
                  <a:cubicBezTo>
                    <a:pt x="2156" y="3955"/>
                    <a:pt x="2386" y="3872"/>
                    <a:pt x="2595" y="3746"/>
                  </a:cubicBezTo>
                  <a:cubicBezTo>
                    <a:pt x="3013" y="3474"/>
                    <a:pt x="3432" y="3369"/>
                    <a:pt x="3955" y="3495"/>
                  </a:cubicBezTo>
                  <a:cubicBezTo>
                    <a:pt x="4332" y="3579"/>
                    <a:pt x="4708" y="3495"/>
                    <a:pt x="5106" y="3474"/>
                  </a:cubicBezTo>
                  <a:cubicBezTo>
                    <a:pt x="5441" y="3432"/>
                    <a:pt x="5650" y="3118"/>
                    <a:pt x="5608" y="2763"/>
                  </a:cubicBezTo>
                  <a:cubicBezTo>
                    <a:pt x="5545" y="2428"/>
                    <a:pt x="5294" y="2177"/>
                    <a:pt x="4959" y="2177"/>
                  </a:cubicBezTo>
                  <a:cubicBezTo>
                    <a:pt x="4478" y="2198"/>
                    <a:pt x="4039" y="2219"/>
                    <a:pt x="3578" y="22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1487;p59">
              <a:extLst>
                <a:ext uri="{FF2B5EF4-FFF2-40B4-BE49-F238E27FC236}">
                  <a16:creationId xmlns:a16="http://schemas.microsoft.com/office/drawing/2014/main" id="{C5410C1E-3560-A6FC-A88B-7C79165716BB}"/>
                </a:ext>
              </a:extLst>
            </p:cNvPr>
            <p:cNvSpPr/>
            <p:nvPr/>
          </p:nvSpPr>
          <p:spPr>
            <a:xfrm>
              <a:off x="6401425" y="2856450"/>
              <a:ext cx="256350" cy="298175"/>
            </a:xfrm>
            <a:custGeom>
              <a:avLst/>
              <a:gdLst/>
              <a:ahLst/>
              <a:cxnLst/>
              <a:rect l="l" t="t" r="r" b="b"/>
              <a:pathLst>
                <a:path w="10254" h="11927" extrusionOk="0">
                  <a:moveTo>
                    <a:pt x="252" y="5943"/>
                  </a:moveTo>
                  <a:cubicBezTo>
                    <a:pt x="1" y="4708"/>
                    <a:pt x="43" y="3599"/>
                    <a:pt x="273" y="2490"/>
                  </a:cubicBezTo>
                  <a:cubicBezTo>
                    <a:pt x="461" y="1632"/>
                    <a:pt x="1005" y="942"/>
                    <a:pt x="1612" y="377"/>
                  </a:cubicBezTo>
                  <a:cubicBezTo>
                    <a:pt x="1968" y="0"/>
                    <a:pt x="2407" y="105"/>
                    <a:pt x="2784" y="565"/>
                  </a:cubicBezTo>
                  <a:cubicBezTo>
                    <a:pt x="3537" y="1444"/>
                    <a:pt x="3872" y="2490"/>
                    <a:pt x="3976" y="3599"/>
                  </a:cubicBezTo>
                  <a:cubicBezTo>
                    <a:pt x="4018" y="3976"/>
                    <a:pt x="4039" y="4373"/>
                    <a:pt x="4081" y="4750"/>
                  </a:cubicBezTo>
                  <a:cubicBezTo>
                    <a:pt x="4123" y="4980"/>
                    <a:pt x="4248" y="5168"/>
                    <a:pt x="4499" y="5231"/>
                  </a:cubicBezTo>
                  <a:cubicBezTo>
                    <a:pt x="4771" y="5315"/>
                    <a:pt x="4960" y="5210"/>
                    <a:pt x="5085" y="5022"/>
                  </a:cubicBezTo>
                  <a:cubicBezTo>
                    <a:pt x="5232" y="4792"/>
                    <a:pt x="5378" y="4562"/>
                    <a:pt x="5504" y="4290"/>
                  </a:cubicBezTo>
                  <a:cubicBezTo>
                    <a:pt x="5755" y="3725"/>
                    <a:pt x="6110" y="3160"/>
                    <a:pt x="6529" y="2699"/>
                  </a:cubicBezTo>
                  <a:cubicBezTo>
                    <a:pt x="6885" y="2302"/>
                    <a:pt x="6885" y="2281"/>
                    <a:pt x="7575" y="2051"/>
                  </a:cubicBezTo>
                  <a:cubicBezTo>
                    <a:pt x="8098" y="2323"/>
                    <a:pt x="8517" y="2678"/>
                    <a:pt x="8579" y="3348"/>
                  </a:cubicBezTo>
                  <a:cubicBezTo>
                    <a:pt x="8621" y="3641"/>
                    <a:pt x="8747" y="3892"/>
                    <a:pt x="8872" y="4185"/>
                  </a:cubicBezTo>
                  <a:cubicBezTo>
                    <a:pt x="9061" y="4603"/>
                    <a:pt x="8998" y="4980"/>
                    <a:pt x="8726" y="5252"/>
                  </a:cubicBezTo>
                  <a:cubicBezTo>
                    <a:pt x="8328" y="5712"/>
                    <a:pt x="7994" y="6194"/>
                    <a:pt x="7470" y="6549"/>
                  </a:cubicBezTo>
                  <a:cubicBezTo>
                    <a:pt x="7052" y="6821"/>
                    <a:pt x="7115" y="7282"/>
                    <a:pt x="7596" y="7533"/>
                  </a:cubicBezTo>
                  <a:cubicBezTo>
                    <a:pt x="7638" y="7554"/>
                    <a:pt x="7701" y="7616"/>
                    <a:pt x="7784" y="7616"/>
                  </a:cubicBezTo>
                  <a:cubicBezTo>
                    <a:pt x="8412" y="7826"/>
                    <a:pt x="8935" y="8223"/>
                    <a:pt x="9416" y="8663"/>
                  </a:cubicBezTo>
                  <a:cubicBezTo>
                    <a:pt x="9563" y="8788"/>
                    <a:pt x="9730" y="8893"/>
                    <a:pt x="9835" y="8976"/>
                  </a:cubicBezTo>
                  <a:cubicBezTo>
                    <a:pt x="10253" y="9918"/>
                    <a:pt x="9898" y="10525"/>
                    <a:pt x="9249" y="11006"/>
                  </a:cubicBezTo>
                  <a:cubicBezTo>
                    <a:pt x="8935" y="11257"/>
                    <a:pt x="8621" y="11404"/>
                    <a:pt x="8224" y="11487"/>
                  </a:cubicBezTo>
                  <a:cubicBezTo>
                    <a:pt x="7784" y="11592"/>
                    <a:pt x="7366" y="11717"/>
                    <a:pt x="6947" y="11822"/>
                  </a:cubicBezTo>
                  <a:cubicBezTo>
                    <a:pt x="6424" y="11927"/>
                    <a:pt x="5901" y="11906"/>
                    <a:pt x="5336" y="11906"/>
                  </a:cubicBezTo>
                  <a:cubicBezTo>
                    <a:pt x="5190" y="11906"/>
                    <a:pt x="4981" y="11738"/>
                    <a:pt x="4876" y="11613"/>
                  </a:cubicBezTo>
                  <a:cubicBezTo>
                    <a:pt x="4750" y="11487"/>
                    <a:pt x="4667" y="11278"/>
                    <a:pt x="4562" y="11111"/>
                  </a:cubicBezTo>
                  <a:cubicBezTo>
                    <a:pt x="4750" y="10567"/>
                    <a:pt x="4604" y="10023"/>
                    <a:pt x="4478" y="9500"/>
                  </a:cubicBezTo>
                  <a:cubicBezTo>
                    <a:pt x="4457" y="9311"/>
                    <a:pt x="4353" y="9144"/>
                    <a:pt x="4227" y="8976"/>
                  </a:cubicBezTo>
                  <a:cubicBezTo>
                    <a:pt x="3809" y="8474"/>
                    <a:pt x="3349" y="7972"/>
                    <a:pt x="2909" y="7491"/>
                  </a:cubicBezTo>
                  <a:cubicBezTo>
                    <a:pt x="2784" y="7323"/>
                    <a:pt x="2616" y="7198"/>
                    <a:pt x="2512" y="7051"/>
                  </a:cubicBezTo>
                  <a:cubicBezTo>
                    <a:pt x="2198" y="6549"/>
                    <a:pt x="1758" y="6361"/>
                    <a:pt x="1235" y="6256"/>
                  </a:cubicBezTo>
                  <a:cubicBezTo>
                    <a:pt x="900" y="6152"/>
                    <a:pt x="608" y="6047"/>
                    <a:pt x="252" y="59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1488;p59">
              <a:extLst>
                <a:ext uri="{FF2B5EF4-FFF2-40B4-BE49-F238E27FC236}">
                  <a16:creationId xmlns:a16="http://schemas.microsoft.com/office/drawing/2014/main" id="{92604302-8A56-23E0-0F0F-58D36CB373B9}"/>
                </a:ext>
              </a:extLst>
            </p:cNvPr>
            <p:cNvSpPr/>
            <p:nvPr/>
          </p:nvSpPr>
          <p:spPr>
            <a:xfrm>
              <a:off x="6277975" y="4004625"/>
              <a:ext cx="169000" cy="146500"/>
            </a:xfrm>
            <a:custGeom>
              <a:avLst/>
              <a:gdLst/>
              <a:ahLst/>
              <a:cxnLst/>
              <a:rect l="l" t="t" r="r" b="b"/>
              <a:pathLst>
                <a:path w="6760" h="5860" extrusionOk="0">
                  <a:moveTo>
                    <a:pt x="4186" y="1"/>
                  </a:moveTo>
                  <a:cubicBezTo>
                    <a:pt x="3516" y="1"/>
                    <a:pt x="2846" y="84"/>
                    <a:pt x="2198" y="252"/>
                  </a:cubicBezTo>
                  <a:cubicBezTo>
                    <a:pt x="1612" y="377"/>
                    <a:pt x="1235" y="670"/>
                    <a:pt x="963" y="1130"/>
                  </a:cubicBezTo>
                  <a:cubicBezTo>
                    <a:pt x="733" y="1549"/>
                    <a:pt x="545" y="1967"/>
                    <a:pt x="315" y="2386"/>
                  </a:cubicBezTo>
                  <a:cubicBezTo>
                    <a:pt x="1" y="2972"/>
                    <a:pt x="84" y="3558"/>
                    <a:pt x="189" y="4164"/>
                  </a:cubicBezTo>
                  <a:cubicBezTo>
                    <a:pt x="210" y="4353"/>
                    <a:pt x="315" y="4520"/>
                    <a:pt x="440" y="4687"/>
                  </a:cubicBezTo>
                  <a:cubicBezTo>
                    <a:pt x="1068" y="5420"/>
                    <a:pt x="1884" y="5838"/>
                    <a:pt x="2825" y="5859"/>
                  </a:cubicBezTo>
                  <a:cubicBezTo>
                    <a:pt x="3118" y="5859"/>
                    <a:pt x="3411" y="5838"/>
                    <a:pt x="3683" y="5817"/>
                  </a:cubicBezTo>
                  <a:cubicBezTo>
                    <a:pt x="3997" y="5775"/>
                    <a:pt x="4332" y="5817"/>
                    <a:pt x="4667" y="5755"/>
                  </a:cubicBezTo>
                  <a:cubicBezTo>
                    <a:pt x="5357" y="5650"/>
                    <a:pt x="5943" y="5315"/>
                    <a:pt x="6173" y="4625"/>
                  </a:cubicBezTo>
                  <a:cubicBezTo>
                    <a:pt x="6508" y="3704"/>
                    <a:pt x="6759" y="2721"/>
                    <a:pt x="6550" y="1654"/>
                  </a:cubicBezTo>
                  <a:cubicBezTo>
                    <a:pt x="6466" y="1235"/>
                    <a:pt x="6299" y="921"/>
                    <a:pt x="5985" y="670"/>
                  </a:cubicBezTo>
                  <a:cubicBezTo>
                    <a:pt x="5462" y="210"/>
                    <a:pt x="4834" y="42"/>
                    <a:pt x="418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1489;p59">
              <a:extLst>
                <a:ext uri="{FF2B5EF4-FFF2-40B4-BE49-F238E27FC236}">
                  <a16:creationId xmlns:a16="http://schemas.microsoft.com/office/drawing/2014/main" id="{660E841B-47E9-EAC1-6FBB-5953772CA403}"/>
                </a:ext>
              </a:extLst>
            </p:cNvPr>
            <p:cNvSpPr/>
            <p:nvPr/>
          </p:nvSpPr>
          <p:spPr>
            <a:xfrm>
              <a:off x="5624650" y="3527575"/>
              <a:ext cx="122950" cy="121375"/>
            </a:xfrm>
            <a:custGeom>
              <a:avLst/>
              <a:gdLst/>
              <a:ahLst/>
              <a:cxnLst/>
              <a:rect l="l" t="t" r="r" b="b"/>
              <a:pathLst>
                <a:path w="4918" h="4855" extrusionOk="0">
                  <a:moveTo>
                    <a:pt x="293" y="398"/>
                  </a:moveTo>
                  <a:cubicBezTo>
                    <a:pt x="1088" y="0"/>
                    <a:pt x="1737" y="398"/>
                    <a:pt x="2365" y="565"/>
                  </a:cubicBezTo>
                  <a:cubicBezTo>
                    <a:pt x="2678" y="649"/>
                    <a:pt x="2950" y="963"/>
                    <a:pt x="3118" y="1297"/>
                  </a:cubicBezTo>
                  <a:cubicBezTo>
                    <a:pt x="3285" y="1611"/>
                    <a:pt x="3432" y="1967"/>
                    <a:pt x="3620" y="2281"/>
                  </a:cubicBezTo>
                  <a:cubicBezTo>
                    <a:pt x="3997" y="3055"/>
                    <a:pt x="4352" y="3871"/>
                    <a:pt x="4917" y="4541"/>
                  </a:cubicBezTo>
                  <a:cubicBezTo>
                    <a:pt x="4436" y="4687"/>
                    <a:pt x="2783" y="4854"/>
                    <a:pt x="2427" y="4792"/>
                  </a:cubicBezTo>
                  <a:cubicBezTo>
                    <a:pt x="1632" y="4582"/>
                    <a:pt x="921" y="4206"/>
                    <a:pt x="523" y="3390"/>
                  </a:cubicBezTo>
                  <a:cubicBezTo>
                    <a:pt x="63" y="2344"/>
                    <a:pt x="0" y="1381"/>
                    <a:pt x="293" y="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1490;p59">
              <a:extLst>
                <a:ext uri="{FF2B5EF4-FFF2-40B4-BE49-F238E27FC236}">
                  <a16:creationId xmlns:a16="http://schemas.microsoft.com/office/drawing/2014/main" id="{C9DCFDAA-49F7-A886-03B8-BB82B8A20749}"/>
                </a:ext>
              </a:extLst>
            </p:cNvPr>
            <p:cNvSpPr/>
            <p:nvPr/>
          </p:nvSpPr>
          <p:spPr>
            <a:xfrm>
              <a:off x="5829175" y="4433550"/>
              <a:ext cx="108825" cy="125575"/>
            </a:xfrm>
            <a:custGeom>
              <a:avLst/>
              <a:gdLst/>
              <a:ahLst/>
              <a:cxnLst/>
              <a:rect l="l" t="t" r="r" b="b"/>
              <a:pathLst>
                <a:path w="4353" h="5023" extrusionOk="0">
                  <a:moveTo>
                    <a:pt x="691" y="1"/>
                  </a:moveTo>
                  <a:cubicBezTo>
                    <a:pt x="1423" y="398"/>
                    <a:pt x="1967" y="984"/>
                    <a:pt x="2553" y="1466"/>
                  </a:cubicBezTo>
                  <a:cubicBezTo>
                    <a:pt x="3223" y="2072"/>
                    <a:pt x="3892" y="2721"/>
                    <a:pt x="4164" y="3621"/>
                  </a:cubicBezTo>
                  <a:cubicBezTo>
                    <a:pt x="4352" y="4165"/>
                    <a:pt x="4269" y="4437"/>
                    <a:pt x="3746" y="4688"/>
                  </a:cubicBezTo>
                  <a:cubicBezTo>
                    <a:pt x="3160" y="5002"/>
                    <a:pt x="2469" y="5023"/>
                    <a:pt x="1821" y="5023"/>
                  </a:cubicBezTo>
                  <a:cubicBezTo>
                    <a:pt x="1695" y="5023"/>
                    <a:pt x="1549" y="4981"/>
                    <a:pt x="1444" y="4897"/>
                  </a:cubicBezTo>
                  <a:cubicBezTo>
                    <a:pt x="816" y="4437"/>
                    <a:pt x="377" y="3851"/>
                    <a:pt x="272" y="3077"/>
                  </a:cubicBezTo>
                  <a:cubicBezTo>
                    <a:pt x="230" y="2616"/>
                    <a:pt x="230" y="2177"/>
                    <a:pt x="126" y="1738"/>
                  </a:cubicBezTo>
                  <a:cubicBezTo>
                    <a:pt x="0" y="1047"/>
                    <a:pt x="126" y="482"/>
                    <a:pt x="6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1491;p59">
              <a:extLst>
                <a:ext uri="{FF2B5EF4-FFF2-40B4-BE49-F238E27FC236}">
                  <a16:creationId xmlns:a16="http://schemas.microsoft.com/office/drawing/2014/main" id="{DC5CB312-8EF0-C142-62E9-B65DAC1BA02C}"/>
                </a:ext>
              </a:extLst>
            </p:cNvPr>
            <p:cNvSpPr/>
            <p:nvPr/>
          </p:nvSpPr>
          <p:spPr>
            <a:xfrm>
              <a:off x="6548950" y="3417725"/>
              <a:ext cx="113525" cy="116150"/>
            </a:xfrm>
            <a:custGeom>
              <a:avLst/>
              <a:gdLst/>
              <a:ahLst/>
              <a:cxnLst/>
              <a:rect l="l" t="t" r="r" b="b"/>
              <a:pathLst>
                <a:path w="4541" h="4646" extrusionOk="0">
                  <a:moveTo>
                    <a:pt x="0" y="4436"/>
                  </a:moveTo>
                  <a:cubicBezTo>
                    <a:pt x="21" y="4290"/>
                    <a:pt x="42" y="4185"/>
                    <a:pt x="63" y="4101"/>
                  </a:cubicBezTo>
                  <a:cubicBezTo>
                    <a:pt x="523" y="3181"/>
                    <a:pt x="795" y="2218"/>
                    <a:pt x="1067" y="1235"/>
                  </a:cubicBezTo>
                  <a:cubicBezTo>
                    <a:pt x="1130" y="879"/>
                    <a:pt x="1193" y="544"/>
                    <a:pt x="1549" y="356"/>
                  </a:cubicBezTo>
                  <a:cubicBezTo>
                    <a:pt x="2030" y="126"/>
                    <a:pt x="2532" y="0"/>
                    <a:pt x="3055" y="189"/>
                  </a:cubicBezTo>
                  <a:cubicBezTo>
                    <a:pt x="4352" y="628"/>
                    <a:pt x="4541" y="1716"/>
                    <a:pt x="4038" y="2741"/>
                  </a:cubicBezTo>
                  <a:cubicBezTo>
                    <a:pt x="3620" y="3118"/>
                    <a:pt x="3202" y="3494"/>
                    <a:pt x="2762" y="3808"/>
                  </a:cubicBezTo>
                  <a:cubicBezTo>
                    <a:pt x="2386" y="4080"/>
                    <a:pt x="1967" y="4206"/>
                    <a:pt x="1590" y="4415"/>
                  </a:cubicBezTo>
                  <a:cubicBezTo>
                    <a:pt x="1172" y="4645"/>
                    <a:pt x="753" y="4645"/>
                    <a:pt x="272" y="4603"/>
                  </a:cubicBezTo>
                  <a:cubicBezTo>
                    <a:pt x="209" y="4624"/>
                    <a:pt x="126" y="4541"/>
                    <a:pt x="0" y="44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" name="Google Shape;1492;p59">
              <a:extLst>
                <a:ext uri="{FF2B5EF4-FFF2-40B4-BE49-F238E27FC236}">
                  <a16:creationId xmlns:a16="http://schemas.microsoft.com/office/drawing/2014/main" id="{AD0B9608-00AA-E259-6CF1-4DA1EE025D60}"/>
                </a:ext>
              </a:extLst>
            </p:cNvPr>
            <p:cNvSpPr/>
            <p:nvPr/>
          </p:nvSpPr>
          <p:spPr>
            <a:xfrm>
              <a:off x="6156625" y="4479600"/>
              <a:ext cx="87375" cy="94700"/>
            </a:xfrm>
            <a:custGeom>
              <a:avLst/>
              <a:gdLst/>
              <a:ahLst/>
              <a:cxnLst/>
              <a:rect l="l" t="t" r="r" b="b"/>
              <a:pathLst>
                <a:path w="3495" h="3788" extrusionOk="0">
                  <a:moveTo>
                    <a:pt x="3495" y="3264"/>
                  </a:moveTo>
                  <a:cubicBezTo>
                    <a:pt x="3244" y="3536"/>
                    <a:pt x="2972" y="3662"/>
                    <a:pt x="2637" y="3704"/>
                  </a:cubicBezTo>
                  <a:cubicBezTo>
                    <a:pt x="2135" y="3787"/>
                    <a:pt x="1716" y="3683"/>
                    <a:pt x="1298" y="3285"/>
                  </a:cubicBezTo>
                  <a:cubicBezTo>
                    <a:pt x="649" y="2637"/>
                    <a:pt x="210" y="1904"/>
                    <a:pt x="126" y="984"/>
                  </a:cubicBezTo>
                  <a:cubicBezTo>
                    <a:pt x="105" y="670"/>
                    <a:pt x="1" y="356"/>
                    <a:pt x="126" y="0"/>
                  </a:cubicBezTo>
                  <a:cubicBezTo>
                    <a:pt x="1047" y="461"/>
                    <a:pt x="1905" y="879"/>
                    <a:pt x="2616" y="1590"/>
                  </a:cubicBezTo>
                  <a:cubicBezTo>
                    <a:pt x="3097" y="2072"/>
                    <a:pt x="3348" y="2657"/>
                    <a:pt x="3495" y="32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" name="Google Shape;1493;p59">
              <a:extLst>
                <a:ext uri="{FF2B5EF4-FFF2-40B4-BE49-F238E27FC236}">
                  <a16:creationId xmlns:a16="http://schemas.microsoft.com/office/drawing/2014/main" id="{4EF2FFF9-13EA-AB2D-E63D-7C8F5DB860F8}"/>
                </a:ext>
              </a:extLst>
            </p:cNvPr>
            <p:cNvSpPr/>
            <p:nvPr/>
          </p:nvSpPr>
          <p:spPr>
            <a:xfrm>
              <a:off x="5682175" y="3147800"/>
              <a:ext cx="82675" cy="116150"/>
            </a:xfrm>
            <a:custGeom>
              <a:avLst/>
              <a:gdLst/>
              <a:ahLst/>
              <a:cxnLst/>
              <a:rect l="l" t="t" r="r" b="b"/>
              <a:pathLst>
                <a:path w="3307" h="4646" extrusionOk="0">
                  <a:moveTo>
                    <a:pt x="3307" y="147"/>
                  </a:moveTo>
                  <a:cubicBezTo>
                    <a:pt x="2846" y="1026"/>
                    <a:pt x="2365" y="1716"/>
                    <a:pt x="1842" y="2407"/>
                  </a:cubicBezTo>
                  <a:cubicBezTo>
                    <a:pt x="1319" y="3097"/>
                    <a:pt x="733" y="3788"/>
                    <a:pt x="461" y="4625"/>
                  </a:cubicBezTo>
                  <a:cubicBezTo>
                    <a:pt x="252" y="4646"/>
                    <a:pt x="210" y="4520"/>
                    <a:pt x="189" y="4395"/>
                  </a:cubicBezTo>
                  <a:cubicBezTo>
                    <a:pt x="64" y="3600"/>
                    <a:pt x="1" y="2846"/>
                    <a:pt x="461" y="2156"/>
                  </a:cubicBezTo>
                  <a:cubicBezTo>
                    <a:pt x="608" y="1926"/>
                    <a:pt x="796" y="1716"/>
                    <a:pt x="942" y="1486"/>
                  </a:cubicBezTo>
                  <a:cubicBezTo>
                    <a:pt x="1089" y="1277"/>
                    <a:pt x="1235" y="1068"/>
                    <a:pt x="1340" y="838"/>
                  </a:cubicBezTo>
                  <a:cubicBezTo>
                    <a:pt x="1779" y="126"/>
                    <a:pt x="2407" y="1"/>
                    <a:pt x="3307" y="1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1494;p59">
              <a:extLst>
                <a:ext uri="{FF2B5EF4-FFF2-40B4-BE49-F238E27FC236}">
                  <a16:creationId xmlns:a16="http://schemas.microsoft.com/office/drawing/2014/main" id="{14AD7042-AD21-9DCD-6865-EB37BD05A51C}"/>
                </a:ext>
              </a:extLst>
            </p:cNvPr>
            <p:cNvSpPr/>
            <p:nvPr/>
          </p:nvSpPr>
          <p:spPr>
            <a:xfrm>
              <a:off x="6402475" y="3033775"/>
              <a:ext cx="83725" cy="77950"/>
            </a:xfrm>
            <a:custGeom>
              <a:avLst/>
              <a:gdLst/>
              <a:ahLst/>
              <a:cxnLst/>
              <a:rect l="l" t="t" r="r" b="b"/>
              <a:pathLst>
                <a:path w="3349" h="3118" extrusionOk="0">
                  <a:moveTo>
                    <a:pt x="3348" y="3118"/>
                  </a:moveTo>
                  <a:cubicBezTo>
                    <a:pt x="2532" y="2720"/>
                    <a:pt x="2239" y="1967"/>
                    <a:pt x="1675" y="1528"/>
                  </a:cubicBezTo>
                  <a:cubicBezTo>
                    <a:pt x="1089" y="1046"/>
                    <a:pt x="566" y="544"/>
                    <a:pt x="1" y="0"/>
                  </a:cubicBezTo>
                  <a:cubicBezTo>
                    <a:pt x="419" y="63"/>
                    <a:pt x="754" y="105"/>
                    <a:pt x="1089" y="168"/>
                  </a:cubicBezTo>
                  <a:cubicBezTo>
                    <a:pt x="1256" y="189"/>
                    <a:pt x="1423" y="272"/>
                    <a:pt x="1507" y="377"/>
                  </a:cubicBezTo>
                  <a:cubicBezTo>
                    <a:pt x="2093" y="1067"/>
                    <a:pt x="2763" y="1695"/>
                    <a:pt x="3202" y="2511"/>
                  </a:cubicBezTo>
                  <a:cubicBezTo>
                    <a:pt x="3265" y="2637"/>
                    <a:pt x="3286" y="2846"/>
                    <a:pt x="3348" y="31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1495;p59">
              <a:extLst>
                <a:ext uri="{FF2B5EF4-FFF2-40B4-BE49-F238E27FC236}">
                  <a16:creationId xmlns:a16="http://schemas.microsoft.com/office/drawing/2014/main" id="{944E0572-A9A8-B3B0-1E74-7A59237471B8}"/>
                </a:ext>
              </a:extLst>
            </p:cNvPr>
            <p:cNvSpPr/>
            <p:nvPr/>
          </p:nvSpPr>
          <p:spPr>
            <a:xfrm>
              <a:off x="6090200" y="3833575"/>
              <a:ext cx="51800" cy="31400"/>
            </a:xfrm>
            <a:custGeom>
              <a:avLst/>
              <a:gdLst/>
              <a:ahLst/>
              <a:cxnLst/>
              <a:rect l="l" t="t" r="r" b="b"/>
              <a:pathLst>
                <a:path w="2072" h="1256" extrusionOk="0">
                  <a:moveTo>
                    <a:pt x="0" y="1"/>
                  </a:moveTo>
                  <a:lnTo>
                    <a:pt x="2072" y="1"/>
                  </a:lnTo>
                  <a:cubicBezTo>
                    <a:pt x="2051" y="921"/>
                    <a:pt x="1737" y="1256"/>
                    <a:pt x="900" y="1193"/>
                  </a:cubicBezTo>
                  <a:cubicBezTo>
                    <a:pt x="314" y="1193"/>
                    <a:pt x="63" y="858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1496;p59">
              <a:extLst>
                <a:ext uri="{FF2B5EF4-FFF2-40B4-BE49-F238E27FC236}">
                  <a16:creationId xmlns:a16="http://schemas.microsoft.com/office/drawing/2014/main" id="{65954E31-636D-B944-2450-C3D78F7B7EAE}"/>
                </a:ext>
              </a:extLst>
            </p:cNvPr>
            <p:cNvSpPr/>
            <p:nvPr/>
          </p:nvSpPr>
          <p:spPr>
            <a:xfrm>
              <a:off x="6184350" y="3855025"/>
              <a:ext cx="346825" cy="300800"/>
            </a:xfrm>
            <a:custGeom>
              <a:avLst/>
              <a:gdLst/>
              <a:ahLst/>
              <a:cxnLst/>
              <a:rect l="l" t="t" r="r" b="b"/>
              <a:pathLst>
                <a:path w="13873" h="12032" extrusionOk="0">
                  <a:moveTo>
                    <a:pt x="11195" y="10065"/>
                  </a:moveTo>
                  <a:cubicBezTo>
                    <a:pt x="11174" y="10044"/>
                    <a:pt x="11153" y="10023"/>
                    <a:pt x="11153" y="10002"/>
                  </a:cubicBezTo>
                  <a:cubicBezTo>
                    <a:pt x="11383" y="9228"/>
                    <a:pt x="11216" y="8474"/>
                    <a:pt x="11153" y="7721"/>
                  </a:cubicBezTo>
                  <a:cubicBezTo>
                    <a:pt x="11069" y="6696"/>
                    <a:pt x="10462" y="6047"/>
                    <a:pt x="9604" y="5629"/>
                  </a:cubicBezTo>
                  <a:cubicBezTo>
                    <a:pt x="9311" y="5461"/>
                    <a:pt x="8998" y="5336"/>
                    <a:pt x="8684" y="5315"/>
                  </a:cubicBezTo>
                  <a:cubicBezTo>
                    <a:pt x="7407" y="5148"/>
                    <a:pt x="6110" y="5043"/>
                    <a:pt x="5064" y="5985"/>
                  </a:cubicBezTo>
                  <a:cubicBezTo>
                    <a:pt x="5001" y="6047"/>
                    <a:pt x="4980" y="6089"/>
                    <a:pt x="4918" y="6131"/>
                  </a:cubicBezTo>
                  <a:cubicBezTo>
                    <a:pt x="3620" y="6570"/>
                    <a:pt x="3348" y="7826"/>
                    <a:pt x="2888" y="8893"/>
                  </a:cubicBezTo>
                  <a:cubicBezTo>
                    <a:pt x="2909" y="9876"/>
                    <a:pt x="2825" y="10902"/>
                    <a:pt x="3746" y="11676"/>
                  </a:cubicBezTo>
                  <a:cubicBezTo>
                    <a:pt x="3829" y="11718"/>
                    <a:pt x="3871" y="11801"/>
                    <a:pt x="3955" y="11885"/>
                  </a:cubicBezTo>
                  <a:cubicBezTo>
                    <a:pt x="3976" y="11906"/>
                    <a:pt x="3976" y="11927"/>
                    <a:pt x="4018" y="12031"/>
                  </a:cubicBezTo>
                  <a:cubicBezTo>
                    <a:pt x="3829" y="12011"/>
                    <a:pt x="3662" y="12011"/>
                    <a:pt x="3537" y="11927"/>
                  </a:cubicBezTo>
                  <a:cubicBezTo>
                    <a:pt x="2658" y="11508"/>
                    <a:pt x="1988" y="10839"/>
                    <a:pt x="1465" y="10002"/>
                  </a:cubicBezTo>
                  <a:cubicBezTo>
                    <a:pt x="1130" y="9437"/>
                    <a:pt x="816" y="8872"/>
                    <a:pt x="524" y="8265"/>
                  </a:cubicBezTo>
                  <a:cubicBezTo>
                    <a:pt x="398" y="7972"/>
                    <a:pt x="314" y="7658"/>
                    <a:pt x="252" y="7345"/>
                  </a:cubicBezTo>
                  <a:cubicBezTo>
                    <a:pt x="189" y="7031"/>
                    <a:pt x="189" y="6696"/>
                    <a:pt x="147" y="6382"/>
                  </a:cubicBezTo>
                  <a:cubicBezTo>
                    <a:pt x="0" y="5775"/>
                    <a:pt x="147" y="5231"/>
                    <a:pt x="398" y="4708"/>
                  </a:cubicBezTo>
                  <a:cubicBezTo>
                    <a:pt x="712" y="4080"/>
                    <a:pt x="1047" y="3474"/>
                    <a:pt x="1549" y="2992"/>
                  </a:cubicBezTo>
                  <a:cubicBezTo>
                    <a:pt x="1674" y="2846"/>
                    <a:pt x="1821" y="2700"/>
                    <a:pt x="1988" y="2637"/>
                  </a:cubicBezTo>
                  <a:cubicBezTo>
                    <a:pt x="2679" y="2428"/>
                    <a:pt x="3034" y="1946"/>
                    <a:pt x="3306" y="1360"/>
                  </a:cubicBezTo>
                  <a:cubicBezTo>
                    <a:pt x="3725" y="419"/>
                    <a:pt x="4562" y="126"/>
                    <a:pt x="5441" y="84"/>
                  </a:cubicBezTo>
                  <a:cubicBezTo>
                    <a:pt x="6591" y="0"/>
                    <a:pt x="7742" y="126"/>
                    <a:pt x="8851" y="649"/>
                  </a:cubicBezTo>
                  <a:cubicBezTo>
                    <a:pt x="9918" y="1151"/>
                    <a:pt x="10964" y="1653"/>
                    <a:pt x="11927" y="2365"/>
                  </a:cubicBezTo>
                  <a:cubicBezTo>
                    <a:pt x="12324" y="2637"/>
                    <a:pt x="12701" y="2992"/>
                    <a:pt x="13036" y="3348"/>
                  </a:cubicBezTo>
                  <a:cubicBezTo>
                    <a:pt x="13475" y="3829"/>
                    <a:pt x="13705" y="4394"/>
                    <a:pt x="13747" y="5022"/>
                  </a:cubicBezTo>
                  <a:lnTo>
                    <a:pt x="13810" y="5880"/>
                  </a:lnTo>
                  <a:cubicBezTo>
                    <a:pt x="13810" y="6026"/>
                    <a:pt x="13873" y="6152"/>
                    <a:pt x="13810" y="6277"/>
                  </a:cubicBezTo>
                  <a:cubicBezTo>
                    <a:pt x="13350" y="7826"/>
                    <a:pt x="12827" y="9290"/>
                    <a:pt x="11278" y="10106"/>
                  </a:cubicBezTo>
                  <a:cubicBezTo>
                    <a:pt x="11257" y="10065"/>
                    <a:pt x="11236" y="10065"/>
                    <a:pt x="11195" y="10065"/>
                  </a:cubicBezTo>
                  <a:close/>
                  <a:moveTo>
                    <a:pt x="3767" y="4248"/>
                  </a:moveTo>
                  <a:cubicBezTo>
                    <a:pt x="3432" y="4520"/>
                    <a:pt x="3285" y="4876"/>
                    <a:pt x="3097" y="5231"/>
                  </a:cubicBezTo>
                  <a:cubicBezTo>
                    <a:pt x="3495" y="5420"/>
                    <a:pt x="3829" y="5441"/>
                    <a:pt x="4081" y="5127"/>
                  </a:cubicBezTo>
                  <a:cubicBezTo>
                    <a:pt x="4269" y="4917"/>
                    <a:pt x="4164" y="4687"/>
                    <a:pt x="3767" y="4248"/>
                  </a:cubicBezTo>
                  <a:close/>
                  <a:moveTo>
                    <a:pt x="11027" y="5231"/>
                  </a:moveTo>
                  <a:cubicBezTo>
                    <a:pt x="11278" y="5231"/>
                    <a:pt x="11488" y="5022"/>
                    <a:pt x="11488" y="4771"/>
                  </a:cubicBezTo>
                  <a:cubicBezTo>
                    <a:pt x="11488" y="4478"/>
                    <a:pt x="11236" y="4185"/>
                    <a:pt x="10964" y="4206"/>
                  </a:cubicBezTo>
                  <a:cubicBezTo>
                    <a:pt x="10755" y="4206"/>
                    <a:pt x="10567" y="4415"/>
                    <a:pt x="10567" y="4666"/>
                  </a:cubicBezTo>
                  <a:cubicBezTo>
                    <a:pt x="10525" y="4980"/>
                    <a:pt x="10734" y="5231"/>
                    <a:pt x="11027" y="52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1497;p59">
              <a:extLst>
                <a:ext uri="{FF2B5EF4-FFF2-40B4-BE49-F238E27FC236}">
                  <a16:creationId xmlns:a16="http://schemas.microsoft.com/office/drawing/2014/main" id="{D5B5BA54-4D46-D00B-AA67-78051601E34C}"/>
                </a:ext>
              </a:extLst>
            </p:cNvPr>
            <p:cNvSpPr/>
            <p:nvPr/>
          </p:nvSpPr>
          <p:spPr>
            <a:xfrm>
              <a:off x="6249200" y="4175675"/>
              <a:ext cx="164275" cy="199850"/>
            </a:xfrm>
            <a:custGeom>
              <a:avLst/>
              <a:gdLst/>
              <a:ahLst/>
              <a:cxnLst/>
              <a:rect l="l" t="t" r="r" b="b"/>
              <a:pathLst>
                <a:path w="6571" h="7994" extrusionOk="0">
                  <a:moveTo>
                    <a:pt x="901" y="335"/>
                  </a:moveTo>
                  <a:cubicBezTo>
                    <a:pt x="2805" y="482"/>
                    <a:pt x="4604" y="461"/>
                    <a:pt x="6445" y="1"/>
                  </a:cubicBezTo>
                  <a:cubicBezTo>
                    <a:pt x="6341" y="335"/>
                    <a:pt x="6383" y="628"/>
                    <a:pt x="6466" y="900"/>
                  </a:cubicBezTo>
                  <a:cubicBezTo>
                    <a:pt x="6571" y="1423"/>
                    <a:pt x="6571" y="2009"/>
                    <a:pt x="6550" y="2532"/>
                  </a:cubicBezTo>
                  <a:cubicBezTo>
                    <a:pt x="6487" y="3139"/>
                    <a:pt x="6404" y="3725"/>
                    <a:pt x="6487" y="4353"/>
                  </a:cubicBezTo>
                  <a:cubicBezTo>
                    <a:pt x="6508" y="4562"/>
                    <a:pt x="6466" y="4813"/>
                    <a:pt x="6466" y="5022"/>
                  </a:cubicBezTo>
                  <a:cubicBezTo>
                    <a:pt x="6425" y="5294"/>
                    <a:pt x="6383" y="5587"/>
                    <a:pt x="6383" y="5880"/>
                  </a:cubicBezTo>
                  <a:cubicBezTo>
                    <a:pt x="6404" y="6299"/>
                    <a:pt x="6278" y="6633"/>
                    <a:pt x="6027" y="6926"/>
                  </a:cubicBezTo>
                  <a:cubicBezTo>
                    <a:pt x="5755" y="7240"/>
                    <a:pt x="5525" y="7554"/>
                    <a:pt x="5211" y="7952"/>
                  </a:cubicBezTo>
                  <a:cubicBezTo>
                    <a:pt x="5085" y="7952"/>
                    <a:pt x="4897" y="7993"/>
                    <a:pt x="4709" y="7972"/>
                  </a:cubicBezTo>
                  <a:cubicBezTo>
                    <a:pt x="3642" y="7805"/>
                    <a:pt x="2637" y="7491"/>
                    <a:pt x="1696" y="6926"/>
                  </a:cubicBezTo>
                  <a:cubicBezTo>
                    <a:pt x="922" y="6424"/>
                    <a:pt x="419" y="5713"/>
                    <a:pt x="315" y="4771"/>
                  </a:cubicBezTo>
                  <a:cubicBezTo>
                    <a:pt x="294" y="4395"/>
                    <a:pt x="231" y="4018"/>
                    <a:pt x="189" y="3620"/>
                  </a:cubicBezTo>
                  <a:cubicBezTo>
                    <a:pt x="1" y="2428"/>
                    <a:pt x="336" y="1402"/>
                    <a:pt x="901" y="3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1498;p59">
              <a:extLst>
                <a:ext uri="{FF2B5EF4-FFF2-40B4-BE49-F238E27FC236}">
                  <a16:creationId xmlns:a16="http://schemas.microsoft.com/office/drawing/2014/main" id="{C3694CC6-3BA2-E243-44ED-9FC384CFBE33}"/>
                </a:ext>
              </a:extLst>
            </p:cNvPr>
            <p:cNvSpPr/>
            <p:nvPr/>
          </p:nvSpPr>
          <p:spPr>
            <a:xfrm>
              <a:off x="6092275" y="4152150"/>
              <a:ext cx="148600" cy="64350"/>
            </a:xfrm>
            <a:custGeom>
              <a:avLst/>
              <a:gdLst/>
              <a:ahLst/>
              <a:cxnLst/>
              <a:rect l="l" t="t" r="r" b="b"/>
              <a:pathLst>
                <a:path w="5944" h="2574" extrusionOk="0">
                  <a:moveTo>
                    <a:pt x="5106" y="0"/>
                  </a:moveTo>
                  <a:cubicBezTo>
                    <a:pt x="5399" y="230"/>
                    <a:pt x="5629" y="418"/>
                    <a:pt x="5943" y="649"/>
                  </a:cubicBezTo>
                  <a:cubicBezTo>
                    <a:pt x="5106" y="1360"/>
                    <a:pt x="4311" y="2009"/>
                    <a:pt x="3223" y="2113"/>
                  </a:cubicBezTo>
                  <a:cubicBezTo>
                    <a:pt x="3056" y="2134"/>
                    <a:pt x="2909" y="2197"/>
                    <a:pt x="2784" y="2260"/>
                  </a:cubicBezTo>
                  <a:cubicBezTo>
                    <a:pt x="2156" y="2574"/>
                    <a:pt x="1466" y="2511"/>
                    <a:pt x="796" y="2511"/>
                  </a:cubicBezTo>
                  <a:cubicBezTo>
                    <a:pt x="503" y="2511"/>
                    <a:pt x="210" y="2427"/>
                    <a:pt x="1" y="2155"/>
                  </a:cubicBezTo>
                  <a:cubicBezTo>
                    <a:pt x="587" y="1527"/>
                    <a:pt x="1424" y="1088"/>
                    <a:pt x="2156" y="942"/>
                  </a:cubicBezTo>
                  <a:cubicBezTo>
                    <a:pt x="2930" y="774"/>
                    <a:pt x="3725" y="649"/>
                    <a:pt x="4395" y="230"/>
                  </a:cubicBezTo>
                  <a:cubicBezTo>
                    <a:pt x="4625" y="126"/>
                    <a:pt x="4876" y="63"/>
                    <a:pt x="5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1499;p59">
              <a:extLst>
                <a:ext uri="{FF2B5EF4-FFF2-40B4-BE49-F238E27FC236}">
                  <a16:creationId xmlns:a16="http://schemas.microsoft.com/office/drawing/2014/main" id="{65619687-D591-D4E2-7336-0A41B456DAF1}"/>
                </a:ext>
              </a:extLst>
            </p:cNvPr>
            <p:cNvSpPr/>
            <p:nvPr/>
          </p:nvSpPr>
          <p:spPr>
            <a:xfrm>
              <a:off x="6356975" y="4399550"/>
              <a:ext cx="37675" cy="98375"/>
            </a:xfrm>
            <a:custGeom>
              <a:avLst/>
              <a:gdLst/>
              <a:ahLst/>
              <a:cxnLst/>
              <a:rect l="l" t="t" r="r" b="b"/>
              <a:pathLst>
                <a:path w="1507" h="3935" extrusionOk="0">
                  <a:moveTo>
                    <a:pt x="816" y="3935"/>
                  </a:moveTo>
                  <a:cubicBezTo>
                    <a:pt x="356" y="3663"/>
                    <a:pt x="189" y="3307"/>
                    <a:pt x="168" y="2867"/>
                  </a:cubicBezTo>
                  <a:cubicBezTo>
                    <a:pt x="147" y="2302"/>
                    <a:pt x="0" y="1779"/>
                    <a:pt x="168" y="1235"/>
                  </a:cubicBezTo>
                  <a:cubicBezTo>
                    <a:pt x="251" y="922"/>
                    <a:pt x="168" y="545"/>
                    <a:pt x="147" y="126"/>
                  </a:cubicBezTo>
                  <a:cubicBezTo>
                    <a:pt x="461" y="22"/>
                    <a:pt x="795" y="1"/>
                    <a:pt x="1151" y="168"/>
                  </a:cubicBezTo>
                  <a:cubicBezTo>
                    <a:pt x="1193" y="336"/>
                    <a:pt x="1235" y="524"/>
                    <a:pt x="1256" y="712"/>
                  </a:cubicBezTo>
                  <a:cubicBezTo>
                    <a:pt x="1318" y="1298"/>
                    <a:pt x="1339" y="1863"/>
                    <a:pt x="1423" y="2428"/>
                  </a:cubicBezTo>
                  <a:cubicBezTo>
                    <a:pt x="1507" y="2951"/>
                    <a:pt x="1318" y="3390"/>
                    <a:pt x="1088" y="3767"/>
                  </a:cubicBezTo>
                  <a:cubicBezTo>
                    <a:pt x="1046" y="3851"/>
                    <a:pt x="921" y="3872"/>
                    <a:pt x="816" y="39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1500;p59">
              <a:extLst>
                <a:ext uri="{FF2B5EF4-FFF2-40B4-BE49-F238E27FC236}">
                  <a16:creationId xmlns:a16="http://schemas.microsoft.com/office/drawing/2014/main" id="{142628DC-0D5D-36F9-61FD-77C40618B8DB}"/>
                </a:ext>
              </a:extLst>
            </p:cNvPr>
            <p:cNvSpPr/>
            <p:nvPr/>
          </p:nvSpPr>
          <p:spPr>
            <a:xfrm>
              <a:off x="6200050" y="4352475"/>
              <a:ext cx="60175" cy="112500"/>
            </a:xfrm>
            <a:custGeom>
              <a:avLst/>
              <a:gdLst/>
              <a:ahLst/>
              <a:cxnLst/>
              <a:rect l="l" t="t" r="r" b="b"/>
              <a:pathLst>
                <a:path w="2407" h="4500" extrusionOk="0">
                  <a:moveTo>
                    <a:pt x="0" y="4353"/>
                  </a:moveTo>
                  <a:cubicBezTo>
                    <a:pt x="42" y="3913"/>
                    <a:pt x="168" y="3495"/>
                    <a:pt x="398" y="3181"/>
                  </a:cubicBezTo>
                  <a:cubicBezTo>
                    <a:pt x="921" y="2512"/>
                    <a:pt x="1130" y="1716"/>
                    <a:pt x="1569" y="1005"/>
                  </a:cubicBezTo>
                  <a:cubicBezTo>
                    <a:pt x="1758" y="691"/>
                    <a:pt x="1862" y="294"/>
                    <a:pt x="2239" y="1"/>
                  </a:cubicBezTo>
                  <a:cubicBezTo>
                    <a:pt x="2302" y="147"/>
                    <a:pt x="2406" y="252"/>
                    <a:pt x="2406" y="315"/>
                  </a:cubicBezTo>
                  <a:cubicBezTo>
                    <a:pt x="2197" y="1424"/>
                    <a:pt x="1967" y="2491"/>
                    <a:pt x="1569" y="3516"/>
                  </a:cubicBezTo>
                  <a:cubicBezTo>
                    <a:pt x="1339" y="4144"/>
                    <a:pt x="921" y="4499"/>
                    <a:pt x="188" y="4395"/>
                  </a:cubicBezTo>
                  <a:cubicBezTo>
                    <a:pt x="168" y="4457"/>
                    <a:pt x="147" y="4437"/>
                    <a:pt x="0" y="43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1501;p59">
              <a:extLst>
                <a:ext uri="{FF2B5EF4-FFF2-40B4-BE49-F238E27FC236}">
                  <a16:creationId xmlns:a16="http://schemas.microsoft.com/office/drawing/2014/main" id="{D7C9E7A3-5C62-9BE7-F903-5D82AA97E9A7}"/>
                </a:ext>
              </a:extLst>
            </p:cNvPr>
            <p:cNvSpPr/>
            <p:nvPr/>
          </p:nvSpPr>
          <p:spPr>
            <a:xfrm>
              <a:off x="6432300" y="4174100"/>
              <a:ext cx="146475" cy="47625"/>
            </a:xfrm>
            <a:custGeom>
              <a:avLst/>
              <a:gdLst/>
              <a:ahLst/>
              <a:cxnLst/>
              <a:rect l="l" t="t" r="r" b="b"/>
              <a:pathLst>
                <a:path w="5859" h="1905" extrusionOk="0">
                  <a:moveTo>
                    <a:pt x="5859" y="1779"/>
                  </a:moveTo>
                  <a:cubicBezTo>
                    <a:pt x="4938" y="1842"/>
                    <a:pt x="3997" y="1884"/>
                    <a:pt x="3097" y="1905"/>
                  </a:cubicBezTo>
                  <a:cubicBezTo>
                    <a:pt x="2930" y="1905"/>
                    <a:pt x="2762" y="1884"/>
                    <a:pt x="2616" y="1842"/>
                  </a:cubicBezTo>
                  <a:cubicBezTo>
                    <a:pt x="1800" y="1570"/>
                    <a:pt x="1026" y="1256"/>
                    <a:pt x="314" y="754"/>
                  </a:cubicBezTo>
                  <a:cubicBezTo>
                    <a:pt x="84" y="608"/>
                    <a:pt x="0" y="336"/>
                    <a:pt x="84" y="189"/>
                  </a:cubicBezTo>
                  <a:cubicBezTo>
                    <a:pt x="189" y="1"/>
                    <a:pt x="544" y="1"/>
                    <a:pt x="733" y="231"/>
                  </a:cubicBezTo>
                  <a:cubicBezTo>
                    <a:pt x="1046" y="649"/>
                    <a:pt x="1423" y="482"/>
                    <a:pt x="1862" y="503"/>
                  </a:cubicBezTo>
                  <a:cubicBezTo>
                    <a:pt x="1800" y="629"/>
                    <a:pt x="1779" y="733"/>
                    <a:pt x="1758" y="859"/>
                  </a:cubicBezTo>
                  <a:cubicBezTo>
                    <a:pt x="1737" y="1026"/>
                    <a:pt x="1737" y="1173"/>
                    <a:pt x="1904" y="1277"/>
                  </a:cubicBezTo>
                  <a:cubicBezTo>
                    <a:pt x="2093" y="1382"/>
                    <a:pt x="2302" y="1382"/>
                    <a:pt x="2427" y="1235"/>
                  </a:cubicBezTo>
                  <a:cubicBezTo>
                    <a:pt x="2574" y="1068"/>
                    <a:pt x="2678" y="859"/>
                    <a:pt x="2804" y="649"/>
                  </a:cubicBezTo>
                  <a:cubicBezTo>
                    <a:pt x="3013" y="733"/>
                    <a:pt x="3202" y="796"/>
                    <a:pt x="3348" y="838"/>
                  </a:cubicBezTo>
                  <a:cubicBezTo>
                    <a:pt x="3536" y="901"/>
                    <a:pt x="3725" y="1026"/>
                    <a:pt x="3892" y="1026"/>
                  </a:cubicBezTo>
                  <a:cubicBezTo>
                    <a:pt x="4624" y="1026"/>
                    <a:pt x="5252" y="1340"/>
                    <a:pt x="5859" y="177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1502;p59">
              <a:extLst>
                <a:ext uri="{FF2B5EF4-FFF2-40B4-BE49-F238E27FC236}">
                  <a16:creationId xmlns:a16="http://schemas.microsoft.com/office/drawing/2014/main" id="{A189EE36-CF86-6D91-3EEC-BA682617B236}"/>
                </a:ext>
              </a:extLst>
            </p:cNvPr>
            <p:cNvSpPr/>
            <p:nvPr/>
          </p:nvSpPr>
          <p:spPr>
            <a:xfrm>
              <a:off x="6509700" y="3879075"/>
              <a:ext cx="64375" cy="56525"/>
            </a:xfrm>
            <a:custGeom>
              <a:avLst/>
              <a:gdLst/>
              <a:ahLst/>
              <a:cxnLst/>
              <a:rect l="l" t="t" r="r" b="b"/>
              <a:pathLst>
                <a:path w="2575" h="2261" extrusionOk="0">
                  <a:moveTo>
                    <a:pt x="1173" y="2261"/>
                  </a:moveTo>
                  <a:cubicBezTo>
                    <a:pt x="712" y="1758"/>
                    <a:pt x="378" y="1361"/>
                    <a:pt x="1" y="922"/>
                  </a:cubicBezTo>
                  <a:cubicBezTo>
                    <a:pt x="482" y="294"/>
                    <a:pt x="1152" y="1"/>
                    <a:pt x="1947" y="22"/>
                  </a:cubicBezTo>
                  <a:cubicBezTo>
                    <a:pt x="2198" y="22"/>
                    <a:pt x="2344" y="210"/>
                    <a:pt x="2428" y="461"/>
                  </a:cubicBezTo>
                  <a:cubicBezTo>
                    <a:pt x="2575" y="1005"/>
                    <a:pt x="2365" y="1403"/>
                    <a:pt x="1821" y="1675"/>
                  </a:cubicBezTo>
                  <a:cubicBezTo>
                    <a:pt x="1675" y="1758"/>
                    <a:pt x="1487" y="1842"/>
                    <a:pt x="1361" y="1947"/>
                  </a:cubicBezTo>
                  <a:cubicBezTo>
                    <a:pt x="1277" y="2030"/>
                    <a:pt x="1256" y="2114"/>
                    <a:pt x="1173" y="22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1503;p59">
              <a:extLst>
                <a:ext uri="{FF2B5EF4-FFF2-40B4-BE49-F238E27FC236}">
                  <a16:creationId xmlns:a16="http://schemas.microsoft.com/office/drawing/2014/main" id="{BCA04344-D1FA-14E7-219B-F40EA9EAF6F9}"/>
                </a:ext>
              </a:extLst>
            </p:cNvPr>
            <p:cNvSpPr/>
            <p:nvPr/>
          </p:nvSpPr>
          <p:spPr>
            <a:xfrm>
              <a:off x="6213125" y="3848750"/>
              <a:ext cx="41875" cy="39775"/>
            </a:xfrm>
            <a:custGeom>
              <a:avLst/>
              <a:gdLst/>
              <a:ahLst/>
              <a:cxnLst/>
              <a:rect l="l" t="t" r="r" b="b"/>
              <a:pathLst>
                <a:path w="1675" h="1591" extrusionOk="0">
                  <a:moveTo>
                    <a:pt x="419" y="1590"/>
                  </a:moveTo>
                  <a:cubicBezTo>
                    <a:pt x="0" y="1214"/>
                    <a:pt x="0" y="837"/>
                    <a:pt x="147" y="419"/>
                  </a:cubicBezTo>
                  <a:cubicBezTo>
                    <a:pt x="189" y="272"/>
                    <a:pt x="356" y="147"/>
                    <a:pt x="482" y="126"/>
                  </a:cubicBezTo>
                  <a:cubicBezTo>
                    <a:pt x="879" y="0"/>
                    <a:pt x="1298" y="42"/>
                    <a:pt x="1674" y="230"/>
                  </a:cubicBezTo>
                  <a:cubicBezTo>
                    <a:pt x="1402" y="837"/>
                    <a:pt x="1298" y="963"/>
                    <a:pt x="419" y="15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1504;p59">
              <a:extLst>
                <a:ext uri="{FF2B5EF4-FFF2-40B4-BE49-F238E27FC236}">
                  <a16:creationId xmlns:a16="http://schemas.microsoft.com/office/drawing/2014/main" id="{CC54EB22-C396-E3C4-67FD-833C46C0B12D}"/>
                </a:ext>
              </a:extLst>
            </p:cNvPr>
            <p:cNvSpPr/>
            <p:nvPr/>
          </p:nvSpPr>
          <p:spPr>
            <a:xfrm>
              <a:off x="5893500" y="3763475"/>
              <a:ext cx="467675" cy="418500"/>
            </a:xfrm>
            <a:custGeom>
              <a:avLst/>
              <a:gdLst/>
              <a:ahLst/>
              <a:cxnLst/>
              <a:rect l="l" t="t" r="r" b="b"/>
              <a:pathLst>
                <a:path w="18707" h="16740" extrusionOk="0">
                  <a:moveTo>
                    <a:pt x="17974" y="1"/>
                  </a:moveTo>
                  <a:cubicBezTo>
                    <a:pt x="17221" y="294"/>
                    <a:pt x="16614" y="900"/>
                    <a:pt x="15882" y="1235"/>
                  </a:cubicBezTo>
                  <a:cubicBezTo>
                    <a:pt x="15129" y="1570"/>
                    <a:pt x="14355" y="1863"/>
                    <a:pt x="13580" y="2093"/>
                  </a:cubicBezTo>
                  <a:cubicBezTo>
                    <a:pt x="12785" y="2323"/>
                    <a:pt x="11990" y="2491"/>
                    <a:pt x="11216" y="2679"/>
                  </a:cubicBezTo>
                  <a:cubicBezTo>
                    <a:pt x="11090" y="3118"/>
                    <a:pt x="10944" y="3474"/>
                    <a:pt x="10839" y="3893"/>
                  </a:cubicBezTo>
                  <a:cubicBezTo>
                    <a:pt x="10651" y="4520"/>
                    <a:pt x="10170" y="4813"/>
                    <a:pt x="9626" y="4981"/>
                  </a:cubicBezTo>
                  <a:cubicBezTo>
                    <a:pt x="9375" y="5043"/>
                    <a:pt x="9061" y="5043"/>
                    <a:pt x="8768" y="5043"/>
                  </a:cubicBezTo>
                  <a:cubicBezTo>
                    <a:pt x="7805" y="5043"/>
                    <a:pt x="7073" y="4478"/>
                    <a:pt x="6906" y="3432"/>
                  </a:cubicBezTo>
                  <a:cubicBezTo>
                    <a:pt x="6885" y="3223"/>
                    <a:pt x="6822" y="2993"/>
                    <a:pt x="6801" y="2742"/>
                  </a:cubicBezTo>
                  <a:cubicBezTo>
                    <a:pt x="5964" y="2512"/>
                    <a:pt x="5127" y="2323"/>
                    <a:pt x="4353" y="2072"/>
                  </a:cubicBezTo>
                  <a:cubicBezTo>
                    <a:pt x="3537" y="1842"/>
                    <a:pt x="2742" y="1507"/>
                    <a:pt x="1884" y="1235"/>
                  </a:cubicBezTo>
                  <a:cubicBezTo>
                    <a:pt x="1738" y="1591"/>
                    <a:pt x="1570" y="1947"/>
                    <a:pt x="1445" y="2302"/>
                  </a:cubicBezTo>
                  <a:cubicBezTo>
                    <a:pt x="1340" y="2553"/>
                    <a:pt x="1277" y="2846"/>
                    <a:pt x="1152" y="3118"/>
                  </a:cubicBezTo>
                  <a:cubicBezTo>
                    <a:pt x="922" y="3537"/>
                    <a:pt x="817" y="3997"/>
                    <a:pt x="754" y="4478"/>
                  </a:cubicBezTo>
                  <a:cubicBezTo>
                    <a:pt x="545" y="5943"/>
                    <a:pt x="294" y="7387"/>
                    <a:pt x="126" y="8851"/>
                  </a:cubicBezTo>
                  <a:cubicBezTo>
                    <a:pt x="22" y="9647"/>
                    <a:pt x="1" y="10525"/>
                    <a:pt x="22" y="11320"/>
                  </a:cubicBezTo>
                  <a:cubicBezTo>
                    <a:pt x="64" y="12199"/>
                    <a:pt x="419" y="12973"/>
                    <a:pt x="943" y="13664"/>
                  </a:cubicBezTo>
                  <a:cubicBezTo>
                    <a:pt x="1947" y="14919"/>
                    <a:pt x="3307" y="15714"/>
                    <a:pt x="4583" y="16635"/>
                  </a:cubicBezTo>
                  <a:cubicBezTo>
                    <a:pt x="4667" y="16698"/>
                    <a:pt x="4772" y="16698"/>
                    <a:pt x="4876" y="16740"/>
                  </a:cubicBezTo>
                  <a:cubicBezTo>
                    <a:pt x="5546" y="16133"/>
                    <a:pt x="6466" y="16070"/>
                    <a:pt x="7282" y="15714"/>
                  </a:cubicBezTo>
                  <a:cubicBezTo>
                    <a:pt x="7345" y="15693"/>
                    <a:pt x="7450" y="15693"/>
                    <a:pt x="7554" y="15693"/>
                  </a:cubicBezTo>
                  <a:cubicBezTo>
                    <a:pt x="7764" y="15693"/>
                    <a:pt x="7910" y="15903"/>
                    <a:pt x="7826" y="16112"/>
                  </a:cubicBezTo>
                  <a:cubicBezTo>
                    <a:pt x="7743" y="16300"/>
                    <a:pt x="7638" y="16489"/>
                    <a:pt x="7554" y="16656"/>
                  </a:cubicBezTo>
                  <a:cubicBezTo>
                    <a:pt x="7952" y="16635"/>
                    <a:pt x="8245" y="16384"/>
                    <a:pt x="8559" y="16217"/>
                  </a:cubicBezTo>
                  <a:cubicBezTo>
                    <a:pt x="9019" y="15965"/>
                    <a:pt x="9500" y="15777"/>
                    <a:pt x="10065" y="15756"/>
                  </a:cubicBezTo>
                  <a:cubicBezTo>
                    <a:pt x="10965" y="15693"/>
                    <a:pt x="11802" y="15442"/>
                    <a:pt x="12534" y="14940"/>
                  </a:cubicBezTo>
                  <a:cubicBezTo>
                    <a:pt x="12220" y="14396"/>
                    <a:pt x="11927" y="13894"/>
                    <a:pt x="11634" y="13371"/>
                  </a:cubicBezTo>
                  <a:cubicBezTo>
                    <a:pt x="10630" y="11509"/>
                    <a:pt x="10881" y="12220"/>
                    <a:pt x="10630" y="10065"/>
                  </a:cubicBezTo>
                  <a:cubicBezTo>
                    <a:pt x="10526" y="9270"/>
                    <a:pt x="10651" y="8559"/>
                    <a:pt x="10986" y="7847"/>
                  </a:cubicBezTo>
                  <a:cubicBezTo>
                    <a:pt x="11090" y="7617"/>
                    <a:pt x="11216" y="7408"/>
                    <a:pt x="11362" y="7198"/>
                  </a:cubicBezTo>
                  <a:cubicBezTo>
                    <a:pt x="11697" y="6696"/>
                    <a:pt x="12032" y="6215"/>
                    <a:pt x="12367" y="5755"/>
                  </a:cubicBezTo>
                  <a:cubicBezTo>
                    <a:pt x="11739" y="4395"/>
                    <a:pt x="11739" y="3934"/>
                    <a:pt x="12430" y="2888"/>
                  </a:cubicBezTo>
                  <a:cubicBezTo>
                    <a:pt x="12649" y="2845"/>
                    <a:pt x="12866" y="2826"/>
                    <a:pt x="13080" y="2826"/>
                  </a:cubicBezTo>
                  <a:cubicBezTo>
                    <a:pt x="13909" y="2826"/>
                    <a:pt x="14703" y="3112"/>
                    <a:pt x="15484" y="3411"/>
                  </a:cubicBezTo>
                  <a:cubicBezTo>
                    <a:pt x="16008" y="3202"/>
                    <a:pt x="16426" y="2846"/>
                    <a:pt x="17012" y="2846"/>
                  </a:cubicBezTo>
                  <a:lnTo>
                    <a:pt x="18644" y="2846"/>
                  </a:lnTo>
                  <a:cubicBezTo>
                    <a:pt x="18686" y="1800"/>
                    <a:pt x="18707" y="859"/>
                    <a:pt x="179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1505;p59">
              <a:extLst>
                <a:ext uri="{FF2B5EF4-FFF2-40B4-BE49-F238E27FC236}">
                  <a16:creationId xmlns:a16="http://schemas.microsoft.com/office/drawing/2014/main" id="{0B8E760A-579B-20FF-1411-A4532C52028E}"/>
                </a:ext>
              </a:extLst>
            </p:cNvPr>
            <p:cNvSpPr/>
            <p:nvPr/>
          </p:nvSpPr>
          <p:spPr>
            <a:xfrm>
              <a:off x="6084450" y="4241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1" name="Google Shape;1506;p59">
              <a:extLst>
                <a:ext uri="{FF2B5EF4-FFF2-40B4-BE49-F238E27FC236}">
                  <a16:creationId xmlns:a16="http://schemas.microsoft.com/office/drawing/2014/main" id="{8EB48655-BF43-9342-5011-05533FF80928}"/>
                </a:ext>
              </a:extLst>
            </p:cNvPr>
            <p:cNvSpPr/>
            <p:nvPr/>
          </p:nvSpPr>
          <p:spPr>
            <a:xfrm>
              <a:off x="5715650" y="3777475"/>
              <a:ext cx="522600" cy="508225"/>
            </a:xfrm>
            <a:custGeom>
              <a:avLst/>
              <a:gdLst/>
              <a:ahLst/>
              <a:cxnLst/>
              <a:rect l="l" t="t" r="r" b="b"/>
              <a:pathLst>
                <a:path w="20904" h="20329" extrusionOk="0">
                  <a:moveTo>
                    <a:pt x="7508" y="1"/>
                  </a:moveTo>
                  <a:cubicBezTo>
                    <a:pt x="7482" y="1"/>
                    <a:pt x="7456" y="2"/>
                    <a:pt x="7429" y="6"/>
                  </a:cubicBezTo>
                  <a:cubicBezTo>
                    <a:pt x="7282" y="340"/>
                    <a:pt x="7199" y="696"/>
                    <a:pt x="6989" y="926"/>
                  </a:cubicBezTo>
                  <a:cubicBezTo>
                    <a:pt x="6466" y="1575"/>
                    <a:pt x="6152" y="2349"/>
                    <a:pt x="5755" y="3081"/>
                  </a:cubicBezTo>
                  <a:cubicBezTo>
                    <a:pt x="5190" y="4169"/>
                    <a:pt x="4583" y="5237"/>
                    <a:pt x="3788" y="6178"/>
                  </a:cubicBezTo>
                  <a:cubicBezTo>
                    <a:pt x="3349" y="6701"/>
                    <a:pt x="2993" y="7308"/>
                    <a:pt x="2784" y="7999"/>
                  </a:cubicBezTo>
                  <a:cubicBezTo>
                    <a:pt x="2616" y="8522"/>
                    <a:pt x="2303" y="8961"/>
                    <a:pt x="1968" y="9379"/>
                  </a:cubicBezTo>
                  <a:cubicBezTo>
                    <a:pt x="1424" y="10028"/>
                    <a:pt x="1005" y="10781"/>
                    <a:pt x="733" y="11597"/>
                  </a:cubicBezTo>
                  <a:cubicBezTo>
                    <a:pt x="545" y="12204"/>
                    <a:pt x="378" y="12811"/>
                    <a:pt x="1" y="13355"/>
                  </a:cubicBezTo>
                  <a:cubicBezTo>
                    <a:pt x="942" y="14234"/>
                    <a:pt x="2010" y="14861"/>
                    <a:pt x="3056" y="15552"/>
                  </a:cubicBezTo>
                  <a:cubicBezTo>
                    <a:pt x="4165" y="16263"/>
                    <a:pt x="5316" y="16891"/>
                    <a:pt x="6466" y="17540"/>
                  </a:cubicBezTo>
                  <a:cubicBezTo>
                    <a:pt x="6989" y="17833"/>
                    <a:pt x="7512" y="18126"/>
                    <a:pt x="8057" y="18293"/>
                  </a:cubicBezTo>
                  <a:cubicBezTo>
                    <a:pt x="9312" y="18690"/>
                    <a:pt x="10484" y="19276"/>
                    <a:pt x="11781" y="19527"/>
                  </a:cubicBezTo>
                  <a:cubicBezTo>
                    <a:pt x="11948" y="19548"/>
                    <a:pt x="12137" y="19653"/>
                    <a:pt x="12325" y="19737"/>
                  </a:cubicBezTo>
                  <a:cubicBezTo>
                    <a:pt x="13183" y="20073"/>
                    <a:pt x="14041" y="20329"/>
                    <a:pt x="14943" y="20329"/>
                  </a:cubicBezTo>
                  <a:cubicBezTo>
                    <a:pt x="15163" y="20329"/>
                    <a:pt x="15385" y="20313"/>
                    <a:pt x="15610" y="20281"/>
                  </a:cubicBezTo>
                  <a:cubicBezTo>
                    <a:pt x="16217" y="20218"/>
                    <a:pt x="16844" y="20239"/>
                    <a:pt x="17451" y="20218"/>
                  </a:cubicBezTo>
                  <a:cubicBezTo>
                    <a:pt x="17744" y="20176"/>
                    <a:pt x="17995" y="20113"/>
                    <a:pt x="18288" y="20051"/>
                  </a:cubicBezTo>
                  <a:cubicBezTo>
                    <a:pt x="18895" y="19925"/>
                    <a:pt x="19355" y="19548"/>
                    <a:pt x="19836" y="19193"/>
                  </a:cubicBezTo>
                  <a:cubicBezTo>
                    <a:pt x="20401" y="18711"/>
                    <a:pt x="20694" y="18146"/>
                    <a:pt x="20883" y="17456"/>
                  </a:cubicBezTo>
                  <a:cubicBezTo>
                    <a:pt x="20904" y="17330"/>
                    <a:pt x="20904" y="17184"/>
                    <a:pt x="20904" y="17038"/>
                  </a:cubicBezTo>
                  <a:lnTo>
                    <a:pt x="20904" y="17038"/>
                  </a:lnTo>
                  <a:cubicBezTo>
                    <a:pt x="20213" y="17330"/>
                    <a:pt x="19627" y="17665"/>
                    <a:pt x="18958" y="17895"/>
                  </a:cubicBezTo>
                  <a:cubicBezTo>
                    <a:pt x="18128" y="18212"/>
                    <a:pt x="17261" y="18378"/>
                    <a:pt x="16374" y="18378"/>
                  </a:cubicBezTo>
                  <a:cubicBezTo>
                    <a:pt x="16322" y="18378"/>
                    <a:pt x="16269" y="18378"/>
                    <a:pt x="16217" y="18377"/>
                  </a:cubicBezTo>
                  <a:cubicBezTo>
                    <a:pt x="15987" y="18377"/>
                    <a:pt x="15715" y="18460"/>
                    <a:pt x="15484" y="18544"/>
                  </a:cubicBezTo>
                  <a:cubicBezTo>
                    <a:pt x="15356" y="18579"/>
                    <a:pt x="15214" y="18608"/>
                    <a:pt x="15073" y="18608"/>
                  </a:cubicBezTo>
                  <a:cubicBezTo>
                    <a:pt x="14963" y="18608"/>
                    <a:pt x="14853" y="18590"/>
                    <a:pt x="14752" y="18544"/>
                  </a:cubicBezTo>
                  <a:lnTo>
                    <a:pt x="14752" y="18544"/>
                  </a:lnTo>
                  <a:cubicBezTo>
                    <a:pt x="14710" y="18774"/>
                    <a:pt x="14878" y="18858"/>
                    <a:pt x="15045" y="18962"/>
                  </a:cubicBezTo>
                  <a:cubicBezTo>
                    <a:pt x="15254" y="19088"/>
                    <a:pt x="15568" y="19088"/>
                    <a:pt x="15652" y="19444"/>
                  </a:cubicBezTo>
                  <a:cubicBezTo>
                    <a:pt x="15527" y="19707"/>
                    <a:pt x="15320" y="19833"/>
                    <a:pt x="15102" y="19833"/>
                  </a:cubicBezTo>
                  <a:cubicBezTo>
                    <a:pt x="14992" y="19833"/>
                    <a:pt x="14879" y="19800"/>
                    <a:pt x="14773" y="19737"/>
                  </a:cubicBezTo>
                  <a:cubicBezTo>
                    <a:pt x="14145" y="19381"/>
                    <a:pt x="13392" y="19109"/>
                    <a:pt x="13036" y="18356"/>
                  </a:cubicBezTo>
                  <a:cubicBezTo>
                    <a:pt x="12890" y="18084"/>
                    <a:pt x="12722" y="17812"/>
                    <a:pt x="12471" y="17665"/>
                  </a:cubicBezTo>
                  <a:cubicBezTo>
                    <a:pt x="11383" y="17079"/>
                    <a:pt x="10379" y="16347"/>
                    <a:pt x="9375" y="15615"/>
                  </a:cubicBezTo>
                  <a:cubicBezTo>
                    <a:pt x="7973" y="14631"/>
                    <a:pt x="6864" y="13522"/>
                    <a:pt x="6278" y="11890"/>
                  </a:cubicBezTo>
                  <a:cubicBezTo>
                    <a:pt x="6152" y="11472"/>
                    <a:pt x="6027" y="11074"/>
                    <a:pt x="6048" y="10656"/>
                  </a:cubicBezTo>
                  <a:cubicBezTo>
                    <a:pt x="6090" y="9672"/>
                    <a:pt x="6152" y="8668"/>
                    <a:pt x="6278" y="7706"/>
                  </a:cubicBezTo>
                  <a:cubicBezTo>
                    <a:pt x="6445" y="6513"/>
                    <a:pt x="6696" y="5320"/>
                    <a:pt x="6906" y="4128"/>
                  </a:cubicBezTo>
                  <a:cubicBezTo>
                    <a:pt x="7031" y="3374"/>
                    <a:pt x="7136" y="2600"/>
                    <a:pt x="7596" y="1952"/>
                  </a:cubicBezTo>
                  <a:cubicBezTo>
                    <a:pt x="7659" y="1826"/>
                    <a:pt x="7722" y="1659"/>
                    <a:pt x="7743" y="1512"/>
                  </a:cubicBezTo>
                  <a:cubicBezTo>
                    <a:pt x="7805" y="1136"/>
                    <a:pt x="7973" y="864"/>
                    <a:pt x="8182" y="571"/>
                  </a:cubicBezTo>
                  <a:cubicBezTo>
                    <a:pt x="8224" y="508"/>
                    <a:pt x="8224" y="424"/>
                    <a:pt x="8224" y="340"/>
                  </a:cubicBezTo>
                  <a:cubicBezTo>
                    <a:pt x="7993" y="206"/>
                    <a:pt x="7798" y="1"/>
                    <a:pt x="75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2" name="Google Shape;1507;p59">
              <a:extLst>
                <a:ext uri="{FF2B5EF4-FFF2-40B4-BE49-F238E27FC236}">
                  <a16:creationId xmlns:a16="http://schemas.microsoft.com/office/drawing/2014/main" id="{F7BFF1B4-3578-F952-319B-C2A9B7C57C53}"/>
                </a:ext>
              </a:extLst>
            </p:cNvPr>
            <p:cNvSpPr/>
            <p:nvPr/>
          </p:nvSpPr>
          <p:spPr>
            <a:xfrm>
              <a:off x="6043650" y="4180900"/>
              <a:ext cx="37675" cy="22000"/>
            </a:xfrm>
            <a:custGeom>
              <a:avLst/>
              <a:gdLst/>
              <a:ahLst/>
              <a:cxnLst/>
              <a:rect l="l" t="t" r="r" b="b"/>
              <a:pathLst>
                <a:path w="1507" h="880" extrusionOk="0">
                  <a:moveTo>
                    <a:pt x="1507" y="1"/>
                  </a:moveTo>
                  <a:cubicBezTo>
                    <a:pt x="921" y="1"/>
                    <a:pt x="460" y="210"/>
                    <a:pt x="0" y="524"/>
                  </a:cubicBezTo>
                  <a:cubicBezTo>
                    <a:pt x="167" y="859"/>
                    <a:pt x="460" y="796"/>
                    <a:pt x="649" y="880"/>
                  </a:cubicBezTo>
                  <a:cubicBezTo>
                    <a:pt x="900" y="649"/>
                    <a:pt x="1172" y="440"/>
                    <a:pt x="1402" y="210"/>
                  </a:cubicBezTo>
                  <a:cubicBezTo>
                    <a:pt x="1444" y="147"/>
                    <a:pt x="1486" y="64"/>
                    <a:pt x="150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3" name="Google Shape;1508;p59">
              <a:extLst>
                <a:ext uri="{FF2B5EF4-FFF2-40B4-BE49-F238E27FC236}">
                  <a16:creationId xmlns:a16="http://schemas.microsoft.com/office/drawing/2014/main" id="{D54DFEA4-18DB-5CAE-DCD9-028CB0EC92F8}"/>
                </a:ext>
              </a:extLst>
            </p:cNvPr>
            <p:cNvSpPr/>
            <p:nvPr/>
          </p:nvSpPr>
          <p:spPr>
            <a:xfrm>
              <a:off x="6081300" y="4179850"/>
              <a:ext cx="550" cy="1075"/>
            </a:xfrm>
            <a:custGeom>
              <a:avLst/>
              <a:gdLst/>
              <a:ahLst/>
              <a:cxnLst/>
              <a:rect l="l" t="t" r="r" b="b"/>
              <a:pathLst>
                <a:path w="22" h="43" extrusionOk="0">
                  <a:moveTo>
                    <a:pt x="21" y="1"/>
                  </a:moveTo>
                  <a:lnTo>
                    <a:pt x="1" y="43"/>
                  </a:lnTo>
                  <a:lnTo>
                    <a:pt x="21" y="43"/>
                  </a:lnTo>
                  <a:lnTo>
                    <a:pt x="21" y="1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1509;p59">
              <a:extLst>
                <a:ext uri="{FF2B5EF4-FFF2-40B4-BE49-F238E27FC236}">
                  <a16:creationId xmlns:a16="http://schemas.microsoft.com/office/drawing/2014/main" id="{28E36DC6-6FA0-0153-D14C-4DDD78CD3159}"/>
                </a:ext>
              </a:extLst>
            </p:cNvPr>
            <p:cNvSpPr/>
            <p:nvPr/>
          </p:nvSpPr>
          <p:spPr>
            <a:xfrm>
              <a:off x="6078675" y="4240700"/>
              <a:ext cx="3700" cy="1425"/>
            </a:xfrm>
            <a:custGeom>
              <a:avLst/>
              <a:gdLst/>
              <a:ahLst/>
              <a:cxnLst/>
              <a:rect l="l" t="t" r="r" b="b"/>
              <a:pathLst>
                <a:path w="148" h="57" extrusionOk="0">
                  <a:moveTo>
                    <a:pt x="22" y="1"/>
                  </a:moveTo>
                  <a:cubicBezTo>
                    <a:pt x="21" y="1"/>
                    <a:pt x="17" y="41"/>
                    <a:pt x="1" y="57"/>
                  </a:cubicBezTo>
                  <a:cubicBezTo>
                    <a:pt x="43" y="57"/>
                    <a:pt x="106" y="36"/>
                    <a:pt x="147" y="36"/>
                  </a:cubicBezTo>
                  <a:cubicBezTo>
                    <a:pt x="106" y="36"/>
                    <a:pt x="85" y="15"/>
                    <a:pt x="22" y="15"/>
                  </a:cubicBezTo>
                  <a:cubicBezTo>
                    <a:pt x="22" y="5"/>
                    <a:pt x="22" y="1"/>
                    <a:pt x="22" y="1"/>
                  </a:cubicBez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1510;p59">
              <a:extLst>
                <a:ext uri="{FF2B5EF4-FFF2-40B4-BE49-F238E27FC236}">
                  <a16:creationId xmlns:a16="http://schemas.microsoft.com/office/drawing/2014/main" id="{3240238A-1A39-42A9-CAA6-3AFCB952FE3D}"/>
                </a:ext>
              </a:extLst>
            </p:cNvPr>
            <p:cNvSpPr/>
            <p:nvPr/>
          </p:nvSpPr>
          <p:spPr>
            <a:xfrm>
              <a:off x="6082350" y="4241075"/>
              <a:ext cx="2125" cy="525"/>
            </a:xfrm>
            <a:custGeom>
              <a:avLst/>
              <a:gdLst/>
              <a:ahLst/>
              <a:cxnLst/>
              <a:rect l="l" t="t" r="r" b="b"/>
              <a:pathLst>
                <a:path w="85" h="21" extrusionOk="0">
                  <a:moveTo>
                    <a:pt x="0" y="0"/>
                  </a:moveTo>
                  <a:cubicBezTo>
                    <a:pt x="42" y="21"/>
                    <a:pt x="63" y="21"/>
                    <a:pt x="63" y="21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rgbClr val="C06FC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1511;p59">
              <a:extLst>
                <a:ext uri="{FF2B5EF4-FFF2-40B4-BE49-F238E27FC236}">
                  <a16:creationId xmlns:a16="http://schemas.microsoft.com/office/drawing/2014/main" id="{45450107-70A0-3C9D-99D0-00C4AE24029A}"/>
                </a:ext>
              </a:extLst>
            </p:cNvPr>
            <p:cNvSpPr/>
            <p:nvPr/>
          </p:nvSpPr>
          <p:spPr>
            <a:xfrm>
              <a:off x="6039450" y="3549025"/>
              <a:ext cx="285625" cy="189900"/>
            </a:xfrm>
            <a:custGeom>
              <a:avLst/>
              <a:gdLst/>
              <a:ahLst/>
              <a:cxnLst/>
              <a:rect l="l" t="t" r="r" b="b"/>
              <a:pathLst>
                <a:path w="11425" h="7596" extrusionOk="0">
                  <a:moveTo>
                    <a:pt x="649" y="1255"/>
                  </a:moveTo>
                  <a:cubicBezTo>
                    <a:pt x="838" y="1235"/>
                    <a:pt x="1068" y="1193"/>
                    <a:pt x="1277" y="1172"/>
                  </a:cubicBezTo>
                  <a:cubicBezTo>
                    <a:pt x="1884" y="1151"/>
                    <a:pt x="2511" y="1109"/>
                    <a:pt x="3118" y="1109"/>
                  </a:cubicBezTo>
                  <a:cubicBezTo>
                    <a:pt x="4060" y="1067"/>
                    <a:pt x="4939" y="921"/>
                    <a:pt x="5859" y="732"/>
                  </a:cubicBezTo>
                  <a:cubicBezTo>
                    <a:pt x="6968" y="502"/>
                    <a:pt x="8140" y="377"/>
                    <a:pt x="9249" y="209"/>
                  </a:cubicBezTo>
                  <a:cubicBezTo>
                    <a:pt x="9939" y="105"/>
                    <a:pt x="10630" y="84"/>
                    <a:pt x="11425" y="0"/>
                  </a:cubicBezTo>
                  <a:cubicBezTo>
                    <a:pt x="11320" y="398"/>
                    <a:pt x="11153" y="711"/>
                    <a:pt x="11132" y="1046"/>
                  </a:cubicBezTo>
                  <a:cubicBezTo>
                    <a:pt x="11111" y="1381"/>
                    <a:pt x="10986" y="1653"/>
                    <a:pt x="10776" y="1904"/>
                  </a:cubicBezTo>
                  <a:cubicBezTo>
                    <a:pt x="10672" y="2051"/>
                    <a:pt x="10588" y="2176"/>
                    <a:pt x="10567" y="2323"/>
                  </a:cubicBezTo>
                  <a:cubicBezTo>
                    <a:pt x="10295" y="3432"/>
                    <a:pt x="9563" y="4289"/>
                    <a:pt x="9019" y="5252"/>
                  </a:cubicBezTo>
                  <a:cubicBezTo>
                    <a:pt x="8935" y="5419"/>
                    <a:pt x="8789" y="5545"/>
                    <a:pt x="8621" y="5670"/>
                  </a:cubicBezTo>
                  <a:cubicBezTo>
                    <a:pt x="8035" y="6152"/>
                    <a:pt x="7429" y="6612"/>
                    <a:pt x="6801" y="7009"/>
                  </a:cubicBezTo>
                  <a:cubicBezTo>
                    <a:pt x="6466" y="7219"/>
                    <a:pt x="6048" y="7344"/>
                    <a:pt x="5650" y="7428"/>
                  </a:cubicBezTo>
                  <a:cubicBezTo>
                    <a:pt x="4729" y="7595"/>
                    <a:pt x="3788" y="7449"/>
                    <a:pt x="2846" y="7344"/>
                  </a:cubicBezTo>
                  <a:cubicBezTo>
                    <a:pt x="2783" y="7344"/>
                    <a:pt x="2721" y="7323"/>
                    <a:pt x="2658" y="7302"/>
                  </a:cubicBezTo>
                  <a:cubicBezTo>
                    <a:pt x="1403" y="6570"/>
                    <a:pt x="314" y="5733"/>
                    <a:pt x="168" y="4101"/>
                  </a:cubicBezTo>
                  <a:cubicBezTo>
                    <a:pt x="168" y="4059"/>
                    <a:pt x="168" y="3976"/>
                    <a:pt x="147" y="3934"/>
                  </a:cubicBezTo>
                  <a:cubicBezTo>
                    <a:pt x="1" y="2929"/>
                    <a:pt x="210" y="2092"/>
                    <a:pt x="649" y="125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1512;p59">
              <a:extLst>
                <a:ext uri="{FF2B5EF4-FFF2-40B4-BE49-F238E27FC236}">
                  <a16:creationId xmlns:a16="http://schemas.microsoft.com/office/drawing/2014/main" id="{55999984-86F2-F801-813F-DD5CCD0AA811}"/>
                </a:ext>
              </a:extLst>
            </p:cNvPr>
            <p:cNvSpPr/>
            <p:nvPr/>
          </p:nvSpPr>
          <p:spPr>
            <a:xfrm>
              <a:off x="5815050" y="3486250"/>
              <a:ext cx="220250" cy="196700"/>
            </a:xfrm>
            <a:custGeom>
              <a:avLst/>
              <a:gdLst/>
              <a:ahLst/>
              <a:cxnLst/>
              <a:rect l="l" t="t" r="r" b="b"/>
              <a:pathLst>
                <a:path w="8810" h="7868" extrusionOk="0">
                  <a:moveTo>
                    <a:pt x="7219" y="1549"/>
                  </a:moveTo>
                  <a:cubicBezTo>
                    <a:pt x="6863" y="1318"/>
                    <a:pt x="6466" y="1172"/>
                    <a:pt x="6047" y="1088"/>
                  </a:cubicBezTo>
                  <a:cubicBezTo>
                    <a:pt x="4583" y="0"/>
                    <a:pt x="2281" y="209"/>
                    <a:pt x="1047" y="1883"/>
                  </a:cubicBezTo>
                  <a:cubicBezTo>
                    <a:pt x="377" y="2804"/>
                    <a:pt x="0" y="4080"/>
                    <a:pt x="168" y="5210"/>
                  </a:cubicBezTo>
                  <a:cubicBezTo>
                    <a:pt x="314" y="6319"/>
                    <a:pt x="1214" y="7449"/>
                    <a:pt x="2428" y="7428"/>
                  </a:cubicBezTo>
                  <a:cubicBezTo>
                    <a:pt x="2741" y="7596"/>
                    <a:pt x="3118" y="7721"/>
                    <a:pt x="3516" y="7742"/>
                  </a:cubicBezTo>
                  <a:cubicBezTo>
                    <a:pt x="5189" y="7868"/>
                    <a:pt x="6508" y="6884"/>
                    <a:pt x="7094" y="5524"/>
                  </a:cubicBezTo>
                  <a:cubicBezTo>
                    <a:pt x="8161" y="4227"/>
                    <a:pt x="8809" y="2574"/>
                    <a:pt x="7219" y="154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1513;p59">
              <a:extLst>
                <a:ext uri="{FF2B5EF4-FFF2-40B4-BE49-F238E27FC236}">
                  <a16:creationId xmlns:a16="http://schemas.microsoft.com/office/drawing/2014/main" id="{2CFDD8A6-CEC3-E5D6-0D89-9EAAB9459F31}"/>
                </a:ext>
              </a:extLst>
            </p:cNvPr>
            <p:cNvSpPr/>
            <p:nvPr/>
          </p:nvSpPr>
          <p:spPr>
            <a:xfrm>
              <a:off x="6342850" y="3429000"/>
              <a:ext cx="186250" cy="176800"/>
            </a:xfrm>
            <a:custGeom>
              <a:avLst/>
              <a:gdLst/>
              <a:ahLst/>
              <a:cxnLst/>
              <a:rect l="l" t="t" r="r" b="b"/>
              <a:pathLst>
                <a:path w="7450" h="7072" extrusionOk="0">
                  <a:moveTo>
                    <a:pt x="3130" y="1"/>
                  </a:moveTo>
                  <a:cubicBezTo>
                    <a:pt x="2552" y="1"/>
                    <a:pt x="1968" y="175"/>
                    <a:pt x="1486" y="470"/>
                  </a:cubicBezTo>
                  <a:cubicBezTo>
                    <a:pt x="816" y="888"/>
                    <a:pt x="523" y="1537"/>
                    <a:pt x="398" y="2269"/>
                  </a:cubicBezTo>
                  <a:cubicBezTo>
                    <a:pt x="105" y="2855"/>
                    <a:pt x="0" y="3546"/>
                    <a:pt x="105" y="4278"/>
                  </a:cubicBezTo>
                  <a:cubicBezTo>
                    <a:pt x="126" y="4466"/>
                    <a:pt x="147" y="4613"/>
                    <a:pt x="210" y="4780"/>
                  </a:cubicBezTo>
                  <a:cubicBezTo>
                    <a:pt x="210" y="4822"/>
                    <a:pt x="230" y="4885"/>
                    <a:pt x="230" y="4927"/>
                  </a:cubicBezTo>
                  <a:cubicBezTo>
                    <a:pt x="356" y="5512"/>
                    <a:pt x="649" y="5952"/>
                    <a:pt x="1047" y="6266"/>
                  </a:cubicBezTo>
                  <a:cubicBezTo>
                    <a:pt x="1525" y="6759"/>
                    <a:pt x="2164" y="7071"/>
                    <a:pt x="2872" y="7071"/>
                  </a:cubicBezTo>
                  <a:cubicBezTo>
                    <a:pt x="3154" y="7071"/>
                    <a:pt x="3447" y="7022"/>
                    <a:pt x="3746" y="6914"/>
                  </a:cubicBezTo>
                  <a:cubicBezTo>
                    <a:pt x="3913" y="6893"/>
                    <a:pt x="4080" y="6873"/>
                    <a:pt x="4227" y="6810"/>
                  </a:cubicBezTo>
                  <a:cubicBezTo>
                    <a:pt x="5901" y="6454"/>
                    <a:pt x="7449" y="4780"/>
                    <a:pt x="7031" y="3002"/>
                  </a:cubicBezTo>
                  <a:cubicBezTo>
                    <a:pt x="6926" y="2583"/>
                    <a:pt x="6738" y="2207"/>
                    <a:pt x="6508" y="1893"/>
                  </a:cubicBezTo>
                  <a:cubicBezTo>
                    <a:pt x="6382" y="1537"/>
                    <a:pt x="6173" y="1223"/>
                    <a:pt x="5901" y="909"/>
                  </a:cubicBezTo>
                  <a:cubicBezTo>
                    <a:pt x="5440" y="386"/>
                    <a:pt x="4750" y="198"/>
                    <a:pt x="4080" y="177"/>
                  </a:cubicBezTo>
                  <a:cubicBezTo>
                    <a:pt x="3779" y="56"/>
                    <a:pt x="3455" y="1"/>
                    <a:pt x="31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1514;p59">
              <a:extLst>
                <a:ext uri="{FF2B5EF4-FFF2-40B4-BE49-F238E27FC236}">
                  <a16:creationId xmlns:a16="http://schemas.microsoft.com/office/drawing/2014/main" id="{1954C47D-C4B7-D3D6-648F-315754693D05}"/>
                </a:ext>
              </a:extLst>
            </p:cNvPr>
            <p:cNvSpPr/>
            <p:nvPr/>
          </p:nvSpPr>
          <p:spPr>
            <a:xfrm>
              <a:off x="5412800" y="2831850"/>
              <a:ext cx="1277400" cy="1765450"/>
            </a:xfrm>
            <a:custGeom>
              <a:avLst/>
              <a:gdLst/>
              <a:ahLst/>
              <a:cxnLst/>
              <a:rect l="l" t="t" r="r" b="b"/>
              <a:pathLst>
                <a:path w="51096" h="70618" extrusionOk="0">
                  <a:moveTo>
                    <a:pt x="44777" y="13999"/>
                  </a:moveTo>
                  <a:cubicBezTo>
                    <a:pt x="45028" y="14585"/>
                    <a:pt x="45174" y="15087"/>
                    <a:pt x="45383" y="15568"/>
                  </a:cubicBezTo>
                  <a:cubicBezTo>
                    <a:pt x="45802" y="16510"/>
                    <a:pt x="46095" y="17451"/>
                    <a:pt x="46158" y="18455"/>
                  </a:cubicBezTo>
                  <a:cubicBezTo>
                    <a:pt x="46241" y="19585"/>
                    <a:pt x="46367" y="20715"/>
                    <a:pt x="46492" y="21845"/>
                  </a:cubicBezTo>
                  <a:cubicBezTo>
                    <a:pt x="46513" y="22096"/>
                    <a:pt x="46492" y="22368"/>
                    <a:pt x="46723" y="22556"/>
                  </a:cubicBezTo>
                  <a:cubicBezTo>
                    <a:pt x="47204" y="22536"/>
                    <a:pt x="47727" y="22515"/>
                    <a:pt x="48229" y="22494"/>
                  </a:cubicBezTo>
                  <a:cubicBezTo>
                    <a:pt x="49087" y="22473"/>
                    <a:pt x="50070" y="23121"/>
                    <a:pt x="50510" y="23896"/>
                  </a:cubicBezTo>
                  <a:cubicBezTo>
                    <a:pt x="51096" y="24942"/>
                    <a:pt x="50845" y="25925"/>
                    <a:pt x="50426" y="26846"/>
                  </a:cubicBezTo>
                  <a:cubicBezTo>
                    <a:pt x="50363" y="27013"/>
                    <a:pt x="50196" y="27139"/>
                    <a:pt x="50070" y="27264"/>
                  </a:cubicBezTo>
                  <a:cubicBezTo>
                    <a:pt x="49861" y="27453"/>
                    <a:pt x="49652" y="27662"/>
                    <a:pt x="49443" y="27850"/>
                  </a:cubicBezTo>
                  <a:cubicBezTo>
                    <a:pt x="49254" y="28018"/>
                    <a:pt x="49045" y="28164"/>
                    <a:pt x="48836" y="28269"/>
                  </a:cubicBezTo>
                  <a:cubicBezTo>
                    <a:pt x="48438" y="28478"/>
                    <a:pt x="48020" y="28666"/>
                    <a:pt x="47664" y="28875"/>
                  </a:cubicBezTo>
                  <a:cubicBezTo>
                    <a:pt x="46869" y="29315"/>
                    <a:pt x="46032" y="29357"/>
                    <a:pt x="45174" y="29022"/>
                  </a:cubicBezTo>
                  <a:cubicBezTo>
                    <a:pt x="45132" y="29001"/>
                    <a:pt x="45049" y="29022"/>
                    <a:pt x="44965" y="29001"/>
                  </a:cubicBezTo>
                  <a:cubicBezTo>
                    <a:pt x="44044" y="30256"/>
                    <a:pt x="43270" y="31616"/>
                    <a:pt x="42266" y="32851"/>
                  </a:cubicBezTo>
                  <a:cubicBezTo>
                    <a:pt x="41262" y="34085"/>
                    <a:pt x="40069" y="35090"/>
                    <a:pt x="38876" y="36073"/>
                  </a:cubicBezTo>
                  <a:cubicBezTo>
                    <a:pt x="39839" y="37057"/>
                    <a:pt x="40801" y="37998"/>
                    <a:pt x="41743" y="38961"/>
                  </a:cubicBezTo>
                  <a:cubicBezTo>
                    <a:pt x="42412" y="39672"/>
                    <a:pt x="42977" y="40425"/>
                    <a:pt x="43249" y="41367"/>
                  </a:cubicBezTo>
                  <a:cubicBezTo>
                    <a:pt x="43270" y="41450"/>
                    <a:pt x="43354" y="41534"/>
                    <a:pt x="43396" y="41618"/>
                  </a:cubicBezTo>
                  <a:cubicBezTo>
                    <a:pt x="43458" y="41660"/>
                    <a:pt x="43500" y="41681"/>
                    <a:pt x="43584" y="41743"/>
                  </a:cubicBezTo>
                  <a:cubicBezTo>
                    <a:pt x="44505" y="41158"/>
                    <a:pt x="45509" y="40906"/>
                    <a:pt x="46639" y="41095"/>
                  </a:cubicBezTo>
                  <a:cubicBezTo>
                    <a:pt x="47120" y="41534"/>
                    <a:pt x="47288" y="42057"/>
                    <a:pt x="47392" y="42664"/>
                  </a:cubicBezTo>
                  <a:cubicBezTo>
                    <a:pt x="47560" y="43564"/>
                    <a:pt x="46764" y="44715"/>
                    <a:pt x="45697" y="44568"/>
                  </a:cubicBezTo>
                  <a:cubicBezTo>
                    <a:pt x="45614" y="44568"/>
                    <a:pt x="45509" y="44589"/>
                    <a:pt x="45404" y="44589"/>
                  </a:cubicBezTo>
                  <a:cubicBezTo>
                    <a:pt x="45488" y="44924"/>
                    <a:pt x="45572" y="45238"/>
                    <a:pt x="45593" y="45552"/>
                  </a:cubicBezTo>
                  <a:cubicBezTo>
                    <a:pt x="45865" y="47393"/>
                    <a:pt x="45802" y="47790"/>
                    <a:pt x="44923" y="49715"/>
                  </a:cubicBezTo>
                  <a:cubicBezTo>
                    <a:pt x="44735" y="50134"/>
                    <a:pt x="44609" y="50531"/>
                    <a:pt x="44547" y="50971"/>
                  </a:cubicBezTo>
                  <a:cubicBezTo>
                    <a:pt x="44505" y="51557"/>
                    <a:pt x="44295" y="52080"/>
                    <a:pt x="44128" y="52624"/>
                  </a:cubicBezTo>
                  <a:lnTo>
                    <a:pt x="43898" y="53335"/>
                  </a:lnTo>
                  <a:cubicBezTo>
                    <a:pt x="44254" y="53649"/>
                    <a:pt x="44651" y="53816"/>
                    <a:pt x="45070" y="53816"/>
                  </a:cubicBezTo>
                  <a:cubicBezTo>
                    <a:pt x="45886" y="53816"/>
                    <a:pt x="46555" y="54235"/>
                    <a:pt x="47329" y="54423"/>
                  </a:cubicBezTo>
                  <a:cubicBezTo>
                    <a:pt x="47748" y="54528"/>
                    <a:pt x="47915" y="54883"/>
                    <a:pt x="47978" y="55302"/>
                  </a:cubicBezTo>
                  <a:cubicBezTo>
                    <a:pt x="48020" y="55699"/>
                    <a:pt x="47894" y="56013"/>
                    <a:pt x="47539" y="56181"/>
                  </a:cubicBezTo>
                  <a:cubicBezTo>
                    <a:pt x="47267" y="56285"/>
                    <a:pt x="47015" y="56390"/>
                    <a:pt x="46723" y="56411"/>
                  </a:cubicBezTo>
                  <a:cubicBezTo>
                    <a:pt x="45865" y="56495"/>
                    <a:pt x="44986" y="56515"/>
                    <a:pt x="44128" y="56557"/>
                  </a:cubicBezTo>
                  <a:cubicBezTo>
                    <a:pt x="43584" y="56599"/>
                    <a:pt x="43040" y="56411"/>
                    <a:pt x="42538" y="56223"/>
                  </a:cubicBezTo>
                  <a:cubicBezTo>
                    <a:pt x="42119" y="56076"/>
                    <a:pt x="41701" y="55888"/>
                    <a:pt x="41282" y="55699"/>
                  </a:cubicBezTo>
                  <a:cubicBezTo>
                    <a:pt x="41052" y="56390"/>
                    <a:pt x="40948" y="56934"/>
                    <a:pt x="41010" y="57562"/>
                  </a:cubicBezTo>
                  <a:cubicBezTo>
                    <a:pt x="41073" y="58148"/>
                    <a:pt x="41157" y="58712"/>
                    <a:pt x="40948" y="59298"/>
                  </a:cubicBezTo>
                  <a:cubicBezTo>
                    <a:pt x="40885" y="59424"/>
                    <a:pt x="40906" y="59612"/>
                    <a:pt x="40948" y="59759"/>
                  </a:cubicBezTo>
                  <a:cubicBezTo>
                    <a:pt x="40989" y="60345"/>
                    <a:pt x="40780" y="60826"/>
                    <a:pt x="40445" y="61244"/>
                  </a:cubicBezTo>
                  <a:cubicBezTo>
                    <a:pt x="40236" y="61516"/>
                    <a:pt x="40027" y="61809"/>
                    <a:pt x="39797" y="62060"/>
                  </a:cubicBezTo>
                  <a:cubicBezTo>
                    <a:pt x="40215" y="63274"/>
                    <a:pt x="40215" y="64466"/>
                    <a:pt x="40320" y="65638"/>
                  </a:cubicBezTo>
                  <a:cubicBezTo>
                    <a:pt x="40362" y="66371"/>
                    <a:pt x="40027" y="66998"/>
                    <a:pt x="39483" y="67479"/>
                  </a:cubicBezTo>
                  <a:cubicBezTo>
                    <a:pt x="38981" y="67898"/>
                    <a:pt x="38123" y="67772"/>
                    <a:pt x="37663" y="67249"/>
                  </a:cubicBezTo>
                  <a:cubicBezTo>
                    <a:pt x="37244" y="66768"/>
                    <a:pt x="37014" y="66266"/>
                    <a:pt x="37014" y="65680"/>
                  </a:cubicBezTo>
                  <a:cubicBezTo>
                    <a:pt x="36993" y="64969"/>
                    <a:pt x="36868" y="64257"/>
                    <a:pt x="37098" y="63588"/>
                  </a:cubicBezTo>
                  <a:cubicBezTo>
                    <a:pt x="37202" y="63295"/>
                    <a:pt x="37181" y="62960"/>
                    <a:pt x="37202" y="62709"/>
                  </a:cubicBezTo>
                  <a:cubicBezTo>
                    <a:pt x="36386" y="62374"/>
                    <a:pt x="35633" y="62039"/>
                    <a:pt x="34901" y="61746"/>
                  </a:cubicBezTo>
                  <a:cubicBezTo>
                    <a:pt x="34671" y="62667"/>
                    <a:pt x="34461" y="63525"/>
                    <a:pt x="34210" y="64362"/>
                  </a:cubicBezTo>
                  <a:cubicBezTo>
                    <a:pt x="34001" y="65178"/>
                    <a:pt x="33562" y="65806"/>
                    <a:pt x="32808" y="66161"/>
                  </a:cubicBezTo>
                  <a:cubicBezTo>
                    <a:pt x="32704" y="66224"/>
                    <a:pt x="32599" y="66308"/>
                    <a:pt x="32474" y="66371"/>
                  </a:cubicBezTo>
                  <a:cubicBezTo>
                    <a:pt x="32599" y="66517"/>
                    <a:pt x="32704" y="66663"/>
                    <a:pt x="32829" y="66747"/>
                  </a:cubicBezTo>
                  <a:cubicBezTo>
                    <a:pt x="33457" y="67187"/>
                    <a:pt x="33771" y="67835"/>
                    <a:pt x="34085" y="68463"/>
                  </a:cubicBezTo>
                  <a:cubicBezTo>
                    <a:pt x="34566" y="69404"/>
                    <a:pt x="34043" y="70346"/>
                    <a:pt x="32955" y="70534"/>
                  </a:cubicBezTo>
                  <a:cubicBezTo>
                    <a:pt x="32536" y="70618"/>
                    <a:pt x="32118" y="70618"/>
                    <a:pt x="31699" y="70618"/>
                  </a:cubicBezTo>
                  <a:cubicBezTo>
                    <a:pt x="31532" y="70618"/>
                    <a:pt x="31323" y="70534"/>
                    <a:pt x="31155" y="70430"/>
                  </a:cubicBezTo>
                  <a:cubicBezTo>
                    <a:pt x="30214" y="69781"/>
                    <a:pt x="29461" y="68902"/>
                    <a:pt x="29189" y="67814"/>
                  </a:cubicBezTo>
                  <a:cubicBezTo>
                    <a:pt x="28958" y="66915"/>
                    <a:pt x="28854" y="65973"/>
                    <a:pt x="29126" y="65031"/>
                  </a:cubicBezTo>
                  <a:cubicBezTo>
                    <a:pt x="29251" y="64571"/>
                    <a:pt x="29230" y="64048"/>
                    <a:pt x="29251" y="63546"/>
                  </a:cubicBezTo>
                  <a:cubicBezTo>
                    <a:pt x="29335" y="62186"/>
                    <a:pt x="29377" y="60805"/>
                    <a:pt x="29900" y="59528"/>
                  </a:cubicBezTo>
                  <a:cubicBezTo>
                    <a:pt x="29921" y="59466"/>
                    <a:pt x="29900" y="59382"/>
                    <a:pt x="29900" y="59277"/>
                  </a:cubicBezTo>
                  <a:cubicBezTo>
                    <a:pt x="29754" y="59277"/>
                    <a:pt x="29607" y="59256"/>
                    <a:pt x="29461" y="59256"/>
                  </a:cubicBezTo>
                  <a:cubicBezTo>
                    <a:pt x="28519" y="59319"/>
                    <a:pt x="27598" y="59361"/>
                    <a:pt x="26657" y="59424"/>
                  </a:cubicBezTo>
                  <a:cubicBezTo>
                    <a:pt x="26343" y="59424"/>
                    <a:pt x="26008" y="59382"/>
                    <a:pt x="25715" y="59277"/>
                  </a:cubicBezTo>
                  <a:cubicBezTo>
                    <a:pt x="24564" y="58943"/>
                    <a:pt x="23414" y="58587"/>
                    <a:pt x="22263" y="58189"/>
                  </a:cubicBezTo>
                  <a:cubicBezTo>
                    <a:pt x="21217" y="57813"/>
                    <a:pt x="20171" y="57436"/>
                    <a:pt x="19103" y="57039"/>
                  </a:cubicBezTo>
                  <a:cubicBezTo>
                    <a:pt x="18915" y="57478"/>
                    <a:pt x="18706" y="57896"/>
                    <a:pt x="18601" y="58336"/>
                  </a:cubicBezTo>
                  <a:cubicBezTo>
                    <a:pt x="18413" y="59277"/>
                    <a:pt x="18057" y="60177"/>
                    <a:pt x="18162" y="61161"/>
                  </a:cubicBezTo>
                  <a:cubicBezTo>
                    <a:pt x="18183" y="61537"/>
                    <a:pt x="17974" y="61893"/>
                    <a:pt x="17869" y="62269"/>
                  </a:cubicBezTo>
                  <a:cubicBezTo>
                    <a:pt x="17743" y="62667"/>
                    <a:pt x="17513" y="63002"/>
                    <a:pt x="17534" y="63441"/>
                  </a:cubicBezTo>
                  <a:cubicBezTo>
                    <a:pt x="18287" y="63650"/>
                    <a:pt x="18999" y="63881"/>
                    <a:pt x="19438" y="64571"/>
                  </a:cubicBezTo>
                  <a:cubicBezTo>
                    <a:pt x="20171" y="64906"/>
                    <a:pt x="20589" y="65617"/>
                    <a:pt x="21133" y="66182"/>
                  </a:cubicBezTo>
                  <a:cubicBezTo>
                    <a:pt x="21823" y="66873"/>
                    <a:pt x="22116" y="67814"/>
                    <a:pt x="22012" y="68777"/>
                  </a:cubicBezTo>
                  <a:cubicBezTo>
                    <a:pt x="21970" y="69111"/>
                    <a:pt x="21719" y="69321"/>
                    <a:pt x="21447" y="69509"/>
                  </a:cubicBezTo>
                  <a:cubicBezTo>
                    <a:pt x="20903" y="69886"/>
                    <a:pt x="20296" y="70137"/>
                    <a:pt x="19606" y="70220"/>
                  </a:cubicBezTo>
                  <a:cubicBezTo>
                    <a:pt x="19438" y="70241"/>
                    <a:pt x="19292" y="70220"/>
                    <a:pt x="19124" y="70241"/>
                  </a:cubicBezTo>
                  <a:cubicBezTo>
                    <a:pt x="18246" y="70430"/>
                    <a:pt x="17555" y="70053"/>
                    <a:pt x="16990" y="69384"/>
                  </a:cubicBezTo>
                  <a:cubicBezTo>
                    <a:pt x="16425" y="68735"/>
                    <a:pt x="15944" y="68023"/>
                    <a:pt x="15944" y="67103"/>
                  </a:cubicBezTo>
                  <a:cubicBezTo>
                    <a:pt x="15944" y="66559"/>
                    <a:pt x="15839" y="66015"/>
                    <a:pt x="15797" y="65450"/>
                  </a:cubicBezTo>
                  <a:cubicBezTo>
                    <a:pt x="15777" y="65073"/>
                    <a:pt x="15839" y="64697"/>
                    <a:pt x="16069" y="64362"/>
                  </a:cubicBezTo>
                  <a:cubicBezTo>
                    <a:pt x="16258" y="64069"/>
                    <a:pt x="16404" y="63734"/>
                    <a:pt x="16425" y="63399"/>
                  </a:cubicBezTo>
                  <a:cubicBezTo>
                    <a:pt x="16488" y="62834"/>
                    <a:pt x="16676" y="62353"/>
                    <a:pt x="16885" y="61851"/>
                  </a:cubicBezTo>
                  <a:cubicBezTo>
                    <a:pt x="17011" y="61474"/>
                    <a:pt x="17137" y="61140"/>
                    <a:pt x="17095" y="60721"/>
                  </a:cubicBezTo>
                  <a:cubicBezTo>
                    <a:pt x="17053" y="60428"/>
                    <a:pt x="17116" y="60156"/>
                    <a:pt x="17158" y="59863"/>
                  </a:cubicBezTo>
                  <a:cubicBezTo>
                    <a:pt x="17367" y="59005"/>
                    <a:pt x="17513" y="58106"/>
                    <a:pt x="17848" y="57269"/>
                  </a:cubicBezTo>
                  <a:cubicBezTo>
                    <a:pt x="17953" y="57039"/>
                    <a:pt x="17953" y="56767"/>
                    <a:pt x="17994" y="56495"/>
                  </a:cubicBezTo>
                  <a:cubicBezTo>
                    <a:pt x="17827" y="56348"/>
                    <a:pt x="17660" y="56223"/>
                    <a:pt x="17450" y="56118"/>
                  </a:cubicBezTo>
                  <a:lnTo>
                    <a:pt x="15421" y="54946"/>
                  </a:lnTo>
                  <a:cubicBezTo>
                    <a:pt x="14228" y="54256"/>
                    <a:pt x="13056" y="53502"/>
                    <a:pt x="11989" y="52645"/>
                  </a:cubicBezTo>
                  <a:cubicBezTo>
                    <a:pt x="11822" y="52519"/>
                    <a:pt x="11655" y="52435"/>
                    <a:pt x="11487" y="52331"/>
                  </a:cubicBezTo>
                  <a:cubicBezTo>
                    <a:pt x="10880" y="51954"/>
                    <a:pt x="10671" y="51222"/>
                    <a:pt x="11090" y="50678"/>
                  </a:cubicBezTo>
                  <a:cubicBezTo>
                    <a:pt x="11487" y="50197"/>
                    <a:pt x="11655" y="49632"/>
                    <a:pt x="11822" y="49067"/>
                  </a:cubicBezTo>
                  <a:cubicBezTo>
                    <a:pt x="12136" y="48125"/>
                    <a:pt x="12638" y="47288"/>
                    <a:pt x="13266" y="46514"/>
                  </a:cubicBezTo>
                  <a:cubicBezTo>
                    <a:pt x="13559" y="46179"/>
                    <a:pt x="13789" y="45824"/>
                    <a:pt x="13956" y="45405"/>
                  </a:cubicBezTo>
                  <a:cubicBezTo>
                    <a:pt x="14270" y="44610"/>
                    <a:pt x="14730" y="43961"/>
                    <a:pt x="15233" y="43313"/>
                  </a:cubicBezTo>
                  <a:cubicBezTo>
                    <a:pt x="15567" y="42894"/>
                    <a:pt x="15902" y="42476"/>
                    <a:pt x="16195" y="42015"/>
                  </a:cubicBezTo>
                  <a:cubicBezTo>
                    <a:pt x="17095" y="40593"/>
                    <a:pt x="17932" y="39065"/>
                    <a:pt x="18915" y="37705"/>
                  </a:cubicBezTo>
                  <a:cubicBezTo>
                    <a:pt x="18978" y="37642"/>
                    <a:pt x="18999" y="37559"/>
                    <a:pt x="19020" y="37475"/>
                  </a:cubicBezTo>
                  <a:cubicBezTo>
                    <a:pt x="18978" y="37391"/>
                    <a:pt x="18978" y="37308"/>
                    <a:pt x="18915" y="37287"/>
                  </a:cubicBezTo>
                  <a:cubicBezTo>
                    <a:pt x="17869" y="36680"/>
                    <a:pt x="17053" y="35843"/>
                    <a:pt x="16216" y="35006"/>
                  </a:cubicBezTo>
                  <a:cubicBezTo>
                    <a:pt x="15672" y="34462"/>
                    <a:pt x="15107" y="33918"/>
                    <a:pt x="14605" y="33395"/>
                  </a:cubicBezTo>
                  <a:cubicBezTo>
                    <a:pt x="13475" y="33479"/>
                    <a:pt x="12429" y="33583"/>
                    <a:pt x="11362" y="33583"/>
                  </a:cubicBezTo>
                  <a:cubicBezTo>
                    <a:pt x="10148" y="33583"/>
                    <a:pt x="9165" y="33060"/>
                    <a:pt x="8474" y="32014"/>
                  </a:cubicBezTo>
                  <a:cubicBezTo>
                    <a:pt x="7888" y="31114"/>
                    <a:pt x="7700" y="30152"/>
                    <a:pt x="7742" y="29126"/>
                  </a:cubicBezTo>
                  <a:cubicBezTo>
                    <a:pt x="7784" y="28729"/>
                    <a:pt x="7826" y="28373"/>
                    <a:pt x="7930" y="27997"/>
                  </a:cubicBezTo>
                  <a:cubicBezTo>
                    <a:pt x="8035" y="27557"/>
                    <a:pt x="8328" y="27306"/>
                    <a:pt x="8830" y="27306"/>
                  </a:cubicBezTo>
                  <a:cubicBezTo>
                    <a:pt x="9416" y="27306"/>
                    <a:pt x="10023" y="27160"/>
                    <a:pt x="10629" y="27474"/>
                  </a:cubicBezTo>
                  <a:cubicBezTo>
                    <a:pt x="10650" y="27515"/>
                    <a:pt x="10734" y="27453"/>
                    <a:pt x="10859" y="27411"/>
                  </a:cubicBezTo>
                  <a:cubicBezTo>
                    <a:pt x="10839" y="27306"/>
                    <a:pt x="10859" y="27181"/>
                    <a:pt x="10818" y="27076"/>
                  </a:cubicBezTo>
                  <a:cubicBezTo>
                    <a:pt x="10546" y="26490"/>
                    <a:pt x="10462" y="25883"/>
                    <a:pt x="10357" y="25297"/>
                  </a:cubicBezTo>
                  <a:cubicBezTo>
                    <a:pt x="10106" y="23624"/>
                    <a:pt x="10399" y="22012"/>
                    <a:pt x="10546" y="20401"/>
                  </a:cubicBezTo>
                  <a:cubicBezTo>
                    <a:pt x="10608" y="19941"/>
                    <a:pt x="10650" y="19502"/>
                    <a:pt x="10713" y="18937"/>
                  </a:cubicBezTo>
                  <a:cubicBezTo>
                    <a:pt x="10462" y="19146"/>
                    <a:pt x="10315" y="19271"/>
                    <a:pt x="10190" y="19397"/>
                  </a:cubicBezTo>
                  <a:cubicBezTo>
                    <a:pt x="9709" y="19899"/>
                    <a:pt x="9248" y="20401"/>
                    <a:pt x="8746" y="20903"/>
                  </a:cubicBezTo>
                  <a:cubicBezTo>
                    <a:pt x="8474" y="21155"/>
                    <a:pt x="8139" y="21322"/>
                    <a:pt x="7742" y="21427"/>
                  </a:cubicBezTo>
                  <a:cubicBezTo>
                    <a:pt x="7177" y="21573"/>
                    <a:pt x="6591" y="21803"/>
                    <a:pt x="6026" y="21950"/>
                  </a:cubicBezTo>
                  <a:cubicBezTo>
                    <a:pt x="5378" y="22117"/>
                    <a:pt x="4687" y="22096"/>
                    <a:pt x="4059" y="21699"/>
                  </a:cubicBezTo>
                  <a:cubicBezTo>
                    <a:pt x="3662" y="21468"/>
                    <a:pt x="3432" y="21155"/>
                    <a:pt x="3348" y="20694"/>
                  </a:cubicBezTo>
                  <a:cubicBezTo>
                    <a:pt x="3285" y="20067"/>
                    <a:pt x="3327" y="19481"/>
                    <a:pt x="3662" y="18937"/>
                  </a:cubicBezTo>
                  <a:cubicBezTo>
                    <a:pt x="4185" y="18100"/>
                    <a:pt x="4645" y="17242"/>
                    <a:pt x="5105" y="16363"/>
                  </a:cubicBezTo>
                  <a:cubicBezTo>
                    <a:pt x="5273" y="16091"/>
                    <a:pt x="5482" y="15777"/>
                    <a:pt x="5336" y="15401"/>
                  </a:cubicBezTo>
                  <a:cubicBezTo>
                    <a:pt x="5189" y="15212"/>
                    <a:pt x="4980" y="15275"/>
                    <a:pt x="4792" y="15275"/>
                  </a:cubicBezTo>
                  <a:cubicBezTo>
                    <a:pt x="3976" y="15296"/>
                    <a:pt x="3201" y="15359"/>
                    <a:pt x="2385" y="15380"/>
                  </a:cubicBezTo>
                  <a:cubicBezTo>
                    <a:pt x="2092" y="15380"/>
                    <a:pt x="1820" y="15380"/>
                    <a:pt x="1528" y="15296"/>
                  </a:cubicBezTo>
                  <a:cubicBezTo>
                    <a:pt x="356" y="14898"/>
                    <a:pt x="0" y="13789"/>
                    <a:pt x="774" y="12848"/>
                  </a:cubicBezTo>
                  <a:cubicBezTo>
                    <a:pt x="1444" y="12011"/>
                    <a:pt x="2197" y="11279"/>
                    <a:pt x="3285" y="10902"/>
                  </a:cubicBezTo>
                  <a:cubicBezTo>
                    <a:pt x="3494" y="10818"/>
                    <a:pt x="3641" y="10672"/>
                    <a:pt x="3808" y="10567"/>
                  </a:cubicBezTo>
                  <a:cubicBezTo>
                    <a:pt x="3808" y="10442"/>
                    <a:pt x="3829" y="10337"/>
                    <a:pt x="3829" y="10232"/>
                  </a:cubicBezTo>
                  <a:cubicBezTo>
                    <a:pt x="3599" y="8935"/>
                    <a:pt x="4331" y="8182"/>
                    <a:pt x="5189" y="7512"/>
                  </a:cubicBezTo>
                  <a:cubicBezTo>
                    <a:pt x="5419" y="7303"/>
                    <a:pt x="5733" y="7199"/>
                    <a:pt x="6068" y="7199"/>
                  </a:cubicBezTo>
                  <a:cubicBezTo>
                    <a:pt x="6466" y="7199"/>
                    <a:pt x="6842" y="7136"/>
                    <a:pt x="7219" y="7136"/>
                  </a:cubicBezTo>
                  <a:cubicBezTo>
                    <a:pt x="7407" y="7136"/>
                    <a:pt x="7616" y="7157"/>
                    <a:pt x="7805" y="7199"/>
                  </a:cubicBezTo>
                  <a:cubicBezTo>
                    <a:pt x="8788" y="7429"/>
                    <a:pt x="9667" y="7952"/>
                    <a:pt x="10504" y="8517"/>
                  </a:cubicBezTo>
                  <a:cubicBezTo>
                    <a:pt x="10629" y="8600"/>
                    <a:pt x="10755" y="8768"/>
                    <a:pt x="10818" y="8893"/>
                  </a:cubicBezTo>
                  <a:cubicBezTo>
                    <a:pt x="10964" y="9333"/>
                    <a:pt x="11299" y="9647"/>
                    <a:pt x="11613" y="9981"/>
                  </a:cubicBezTo>
                  <a:cubicBezTo>
                    <a:pt x="11968" y="10379"/>
                    <a:pt x="12220" y="10860"/>
                    <a:pt x="12450" y="11320"/>
                  </a:cubicBezTo>
                  <a:cubicBezTo>
                    <a:pt x="12617" y="11655"/>
                    <a:pt x="12826" y="11864"/>
                    <a:pt x="13182" y="11823"/>
                  </a:cubicBezTo>
                  <a:cubicBezTo>
                    <a:pt x="13663" y="11760"/>
                    <a:pt x="14082" y="11864"/>
                    <a:pt x="14479" y="12178"/>
                  </a:cubicBezTo>
                  <a:cubicBezTo>
                    <a:pt x="14814" y="11864"/>
                    <a:pt x="15107" y="11592"/>
                    <a:pt x="15421" y="11320"/>
                  </a:cubicBezTo>
                  <a:cubicBezTo>
                    <a:pt x="15860" y="10986"/>
                    <a:pt x="16195" y="10504"/>
                    <a:pt x="16823" y="10463"/>
                  </a:cubicBezTo>
                  <a:cubicBezTo>
                    <a:pt x="16948" y="10463"/>
                    <a:pt x="17095" y="10295"/>
                    <a:pt x="17220" y="10191"/>
                  </a:cubicBezTo>
                  <a:cubicBezTo>
                    <a:pt x="17743" y="9772"/>
                    <a:pt x="18308" y="9458"/>
                    <a:pt x="18915" y="9186"/>
                  </a:cubicBezTo>
                  <a:cubicBezTo>
                    <a:pt x="19501" y="8893"/>
                    <a:pt x="20087" y="8559"/>
                    <a:pt x="20610" y="8161"/>
                  </a:cubicBezTo>
                  <a:cubicBezTo>
                    <a:pt x="21321" y="7617"/>
                    <a:pt x="22158" y="7429"/>
                    <a:pt x="22974" y="7240"/>
                  </a:cubicBezTo>
                  <a:cubicBezTo>
                    <a:pt x="23853" y="7031"/>
                    <a:pt x="24774" y="6906"/>
                    <a:pt x="25694" y="6822"/>
                  </a:cubicBezTo>
                  <a:cubicBezTo>
                    <a:pt x="26573" y="6717"/>
                    <a:pt x="27494" y="6717"/>
                    <a:pt x="28393" y="6675"/>
                  </a:cubicBezTo>
                  <a:cubicBezTo>
                    <a:pt x="28812" y="6634"/>
                    <a:pt x="29189" y="6634"/>
                    <a:pt x="29502" y="6257"/>
                  </a:cubicBezTo>
                  <a:cubicBezTo>
                    <a:pt x="29649" y="6090"/>
                    <a:pt x="29963" y="6006"/>
                    <a:pt x="30193" y="5985"/>
                  </a:cubicBezTo>
                  <a:cubicBezTo>
                    <a:pt x="31448" y="5880"/>
                    <a:pt x="32683" y="5797"/>
                    <a:pt x="33938" y="5755"/>
                  </a:cubicBezTo>
                  <a:cubicBezTo>
                    <a:pt x="34147" y="5755"/>
                    <a:pt x="34378" y="5797"/>
                    <a:pt x="34587" y="5859"/>
                  </a:cubicBezTo>
                  <a:cubicBezTo>
                    <a:pt x="35236" y="6006"/>
                    <a:pt x="35926" y="6173"/>
                    <a:pt x="36575" y="6403"/>
                  </a:cubicBezTo>
                  <a:cubicBezTo>
                    <a:pt x="36993" y="6529"/>
                    <a:pt x="37412" y="6738"/>
                    <a:pt x="37809" y="6989"/>
                  </a:cubicBezTo>
                  <a:cubicBezTo>
                    <a:pt x="38186" y="7219"/>
                    <a:pt x="38541" y="7240"/>
                    <a:pt x="38918" y="6927"/>
                  </a:cubicBezTo>
                  <a:cubicBezTo>
                    <a:pt x="38918" y="6696"/>
                    <a:pt x="38918" y="6403"/>
                    <a:pt x="38897" y="6110"/>
                  </a:cubicBezTo>
                  <a:cubicBezTo>
                    <a:pt x="38772" y="5274"/>
                    <a:pt x="38876" y="4437"/>
                    <a:pt x="38981" y="3600"/>
                  </a:cubicBezTo>
                  <a:cubicBezTo>
                    <a:pt x="39023" y="2993"/>
                    <a:pt x="39232" y="2428"/>
                    <a:pt x="39609" y="1926"/>
                  </a:cubicBezTo>
                  <a:cubicBezTo>
                    <a:pt x="39860" y="1591"/>
                    <a:pt x="40111" y="1193"/>
                    <a:pt x="40362" y="859"/>
                  </a:cubicBezTo>
                  <a:cubicBezTo>
                    <a:pt x="40948" y="147"/>
                    <a:pt x="41722" y="1"/>
                    <a:pt x="42517" y="336"/>
                  </a:cubicBezTo>
                  <a:cubicBezTo>
                    <a:pt x="42642" y="377"/>
                    <a:pt x="42768" y="440"/>
                    <a:pt x="42852" y="545"/>
                  </a:cubicBezTo>
                  <a:cubicBezTo>
                    <a:pt x="43312" y="1235"/>
                    <a:pt x="43982" y="1758"/>
                    <a:pt x="44191" y="2595"/>
                  </a:cubicBezTo>
                  <a:cubicBezTo>
                    <a:pt x="44254" y="2951"/>
                    <a:pt x="44400" y="3349"/>
                    <a:pt x="44526" y="3788"/>
                  </a:cubicBezTo>
                  <a:cubicBezTo>
                    <a:pt x="44672" y="3683"/>
                    <a:pt x="44819" y="3600"/>
                    <a:pt x="44881" y="3537"/>
                  </a:cubicBezTo>
                  <a:cubicBezTo>
                    <a:pt x="45153" y="3244"/>
                    <a:pt x="45363" y="2951"/>
                    <a:pt x="45635" y="2658"/>
                  </a:cubicBezTo>
                  <a:cubicBezTo>
                    <a:pt x="45823" y="2491"/>
                    <a:pt x="46011" y="2302"/>
                    <a:pt x="46241" y="2219"/>
                  </a:cubicBezTo>
                  <a:cubicBezTo>
                    <a:pt x="46723" y="2072"/>
                    <a:pt x="47204" y="1717"/>
                    <a:pt x="47706" y="2030"/>
                  </a:cubicBezTo>
                  <a:cubicBezTo>
                    <a:pt x="48334" y="2449"/>
                    <a:pt x="48940" y="2930"/>
                    <a:pt x="49171" y="3704"/>
                  </a:cubicBezTo>
                  <a:cubicBezTo>
                    <a:pt x="49275" y="4081"/>
                    <a:pt x="49380" y="4478"/>
                    <a:pt x="49505" y="4834"/>
                  </a:cubicBezTo>
                  <a:cubicBezTo>
                    <a:pt x="49798" y="5566"/>
                    <a:pt x="49694" y="6215"/>
                    <a:pt x="49254" y="6822"/>
                  </a:cubicBezTo>
                  <a:cubicBezTo>
                    <a:pt x="49045" y="7115"/>
                    <a:pt x="48815" y="7429"/>
                    <a:pt x="48522" y="7763"/>
                  </a:cubicBezTo>
                  <a:cubicBezTo>
                    <a:pt x="49129" y="8182"/>
                    <a:pt x="49673" y="8600"/>
                    <a:pt x="50217" y="8998"/>
                  </a:cubicBezTo>
                  <a:cubicBezTo>
                    <a:pt x="50447" y="9144"/>
                    <a:pt x="50614" y="9333"/>
                    <a:pt x="50635" y="9626"/>
                  </a:cubicBezTo>
                  <a:cubicBezTo>
                    <a:pt x="50698" y="10086"/>
                    <a:pt x="50740" y="10588"/>
                    <a:pt x="50803" y="11069"/>
                  </a:cubicBezTo>
                  <a:cubicBezTo>
                    <a:pt x="50824" y="11341"/>
                    <a:pt x="50719" y="11551"/>
                    <a:pt x="50573" y="11760"/>
                  </a:cubicBezTo>
                  <a:cubicBezTo>
                    <a:pt x="50301" y="12074"/>
                    <a:pt x="50049" y="12388"/>
                    <a:pt x="49736" y="12681"/>
                  </a:cubicBezTo>
                  <a:cubicBezTo>
                    <a:pt x="49296" y="13078"/>
                    <a:pt x="48836" y="13371"/>
                    <a:pt x="48229" y="13476"/>
                  </a:cubicBezTo>
                  <a:cubicBezTo>
                    <a:pt x="47664" y="13580"/>
                    <a:pt x="47120" y="13706"/>
                    <a:pt x="46618" y="13999"/>
                  </a:cubicBezTo>
                  <a:cubicBezTo>
                    <a:pt x="46199" y="14229"/>
                    <a:pt x="45781" y="14271"/>
                    <a:pt x="45321" y="13999"/>
                  </a:cubicBezTo>
                  <a:cubicBezTo>
                    <a:pt x="45153" y="14020"/>
                    <a:pt x="45049" y="14041"/>
                    <a:pt x="44777" y="13999"/>
                  </a:cubicBezTo>
                  <a:close/>
                  <a:moveTo>
                    <a:pt x="26845" y="56390"/>
                  </a:moveTo>
                  <a:cubicBezTo>
                    <a:pt x="26782" y="56369"/>
                    <a:pt x="26741" y="56327"/>
                    <a:pt x="26657" y="56327"/>
                  </a:cubicBezTo>
                  <a:cubicBezTo>
                    <a:pt x="26657" y="56327"/>
                    <a:pt x="26636" y="56369"/>
                    <a:pt x="26636" y="56390"/>
                  </a:cubicBezTo>
                  <a:cubicBezTo>
                    <a:pt x="26720" y="56390"/>
                    <a:pt x="26782" y="56369"/>
                    <a:pt x="26866" y="56369"/>
                  </a:cubicBezTo>
                  <a:cubicBezTo>
                    <a:pt x="26782" y="56599"/>
                    <a:pt x="26992" y="56704"/>
                    <a:pt x="27159" y="56808"/>
                  </a:cubicBezTo>
                  <a:cubicBezTo>
                    <a:pt x="27368" y="56934"/>
                    <a:pt x="27682" y="56934"/>
                    <a:pt x="27766" y="57311"/>
                  </a:cubicBezTo>
                  <a:cubicBezTo>
                    <a:pt x="27577" y="57687"/>
                    <a:pt x="27201" y="57771"/>
                    <a:pt x="26887" y="57583"/>
                  </a:cubicBezTo>
                  <a:cubicBezTo>
                    <a:pt x="26259" y="57227"/>
                    <a:pt x="25506" y="56955"/>
                    <a:pt x="25150" y="56202"/>
                  </a:cubicBezTo>
                  <a:cubicBezTo>
                    <a:pt x="25004" y="55951"/>
                    <a:pt x="24816" y="55658"/>
                    <a:pt x="24585" y="55532"/>
                  </a:cubicBezTo>
                  <a:cubicBezTo>
                    <a:pt x="23497" y="54925"/>
                    <a:pt x="22493" y="54193"/>
                    <a:pt x="21489" y="53461"/>
                  </a:cubicBezTo>
                  <a:cubicBezTo>
                    <a:pt x="20087" y="52498"/>
                    <a:pt x="18957" y="51368"/>
                    <a:pt x="18392" y="49736"/>
                  </a:cubicBezTo>
                  <a:cubicBezTo>
                    <a:pt x="18266" y="49318"/>
                    <a:pt x="18141" y="48941"/>
                    <a:pt x="18162" y="48523"/>
                  </a:cubicBezTo>
                  <a:cubicBezTo>
                    <a:pt x="18204" y="47518"/>
                    <a:pt x="18266" y="46535"/>
                    <a:pt x="18392" y="45552"/>
                  </a:cubicBezTo>
                  <a:cubicBezTo>
                    <a:pt x="18559" y="44359"/>
                    <a:pt x="18810" y="43187"/>
                    <a:pt x="19020" y="41974"/>
                  </a:cubicBezTo>
                  <a:cubicBezTo>
                    <a:pt x="19145" y="41220"/>
                    <a:pt x="19250" y="40467"/>
                    <a:pt x="19710" y="39798"/>
                  </a:cubicBezTo>
                  <a:cubicBezTo>
                    <a:pt x="19773" y="39672"/>
                    <a:pt x="19836" y="39526"/>
                    <a:pt x="19857" y="39358"/>
                  </a:cubicBezTo>
                  <a:cubicBezTo>
                    <a:pt x="19919" y="39002"/>
                    <a:pt x="20087" y="38709"/>
                    <a:pt x="20296" y="38417"/>
                  </a:cubicBezTo>
                  <a:cubicBezTo>
                    <a:pt x="20338" y="38354"/>
                    <a:pt x="20338" y="38291"/>
                    <a:pt x="20338" y="38186"/>
                  </a:cubicBezTo>
                  <a:cubicBezTo>
                    <a:pt x="20087" y="38061"/>
                    <a:pt x="19878" y="37810"/>
                    <a:pt x="19543" y="37873"/>
                  </a:cubicBezTo>
                  <a:cubicBezTo>
                    <a:pt x="19396" y="38186"/>
                    <a:pt x="19313" y="38542"/>
                    <a:pt x="19103" y="38772"/>
                  </a:cubicBezTo>
                  <a:cubicBezTo>
                    <a:pt x="18580" y="39442"/>
                    <a:pt x="18266" y="40195"/>
                    <a:pt x="17869" y="40927"/>
                  </a:cubicBezTo>
                  <a:cubicBezTo>
                    <a:pt x="17283" y="42036"/>
                    <a:pt x="16697" y="43103"/>
                    <a:pt x="15902" y="44045"/>
                  </a:cubicBezTo>
                  <a:cubicBezTo>
                    <a:pt x="15463" y="44568"/>
                    <a:pt x="15086" y="45154"/>
                    <a:pt x="14898" y="45844"/>
                  </a:cubicBezTo>
                  <a:cubicBezTo>
                    <a:pt x="14730" y="46368"/>
                    <a:pt x="14417" y="46807"/>
                    <a:pt x="14082" y="47225"/>
                  </a:cubicBezTo>
                  <a:cubicBezTo>
                    <a:pt x="13517" y="47874"/>
                    <a:pt x="13098" y="48648"/>
                    <a:pt x="12847" y="49443"/>
                  </a:cubicBezTo>
                  <a:cubicBezTo>
                    <a:pt x="12659" y="50050"/>
                    <a:pt x="12471" y="50657"/>
                    <a:pt x="12115" y="51201"/>
                  </a:cubicBezTo>
                  <a:cubicBezTo>
                    <a:pt x="13056" y="52101"/>
                    <a:pt x="14124" y="52728"/>
                    <a:pt x="15170" y="53398"/>
                  </a:cubicBezTo>
                  <a:cubicBezTo>
                    <a:pt x="16279" y="54109"/>
                    <a:pt x="17430" y="54737"/>
                    <a:pt x="18580" y="55386"/>
                  </a:cubicBezTo>
                  <a:cubicBezTo>
                    <a:pt x="19103" y="55679"/>
                    <a:pt x="19626" y="55971"/>
                    <a:pt x="20171" y="56160"/>
                  </a:cubicBezTo>
                  <a:cubicBezTo>
                    <a:pt x="21426" y="56536"/>
                    <a:pt x="22598" y="57122"/>
                    <a:pt x="23895" y="57373"/>
                  </a:cubicBezTo>
                  <a:cubicBezTo>
                    <a:pt x="24062" y="57415"/>
                    <a:pt x="24251" y="57520"/>
                    <a:pt x="24439" y="57583"/>
                  </a:cubicBezTo>
                  <a:cubicBezTo>
                    <a:pt x="25506" y="58001"/>
                    <a:pt x="26573" y="58294"/>
                    <a:pt x="27724" y="58148"/>
                  </a:cubicBezTo>
                  <a:cubicBezTo>
                    <a:pt x="28331" y="58064"/>
                    <a:pt x="28958" y="58085"/>
                    <a:pt x="29565" y="58064"/>
                  </a:cubicBezTo>
                  <a:cubicBezTo>
                    <a:pt x="29858" y="58043"/>
                    <a:pt x="30109" y="57959"/>
                    <a:pt x="30402" y="57896"/>
                  </a:cubicBezTo>
                  <a:cubicBezTo>
                    <a:pt x="31009" y="57771"/>
                    <a:pt x="31469" y="57415"/>
                    <a:pt x="31950" y="57039"/>
                  </a:cubicBezTo>
                  <a:cubicBezTo>
                    <a:pt x="32515" y="56578"/>
                    <a:pt x="32808" y="55992"/>
                    <a:pt x="32997" y="55323"/>
                  </a:cubicBezTo>
                  <a:cubicBezTo>
                    <a:pt x="33018" y="55176"/>
                    <a:pt x="33018" y="55030"/>
                    <a:pt x="33018" y="54904"/>
                  </a:cubicBezTo>
                  <a:cubicBezTo>
                    <a:pt x="32327" y="55176"/>
                    <a:pt x="31741" y="55532"/>
                    <a:pt x="31072" y="55762"/>
                  </a:cubicBezTo>
                  <a:cubicBezTo>
                    <a:pt x="30214" y="56076"/>
                    <a:pt x="29335" y="56243"/>
                    <a:pt x="28352" y="56223"/>
                  </a:cubicBezTo>
                  <a:cubicBezTo>
                    <a:pt x="28121" y="56223"/>
                    <a:pt x="27870" y="56306"/>
                    <a:pt x="27619" y="56390"/>
                  </a:cubicBezTo>
                  <a:cubicBezTo>
                    <a:pt x="27368" y="56474"/>
                    <a:pt x="27096" y="56495"/>
                    <a:pt x="26845" y="56390"/>
                  </a:cubicBezTo>
                  <a:close/>
                  <a:moveTo>
                    <a:pt x="26741" y="53921"/>
                  </a:moveTo>
                  <a:cubicBezTo>
                    <a:pt x="27159" y="53921"/>
                    <a:pt x="27452" y="53649"/>
                    <a:pt x="27766" y="53482"/>
                  </a:cubicBezTo>
                  <a:cubicBezTo>
                    <a:pt x="28226" y="53230"/>
                    <a:pt x="28707" y="53042"/>
                    <a:pt x="29272" y="53021"/>
                  </a:cubicBezTo>
                  <a:cubicBezTo>
                    <a:pt x="30151" y="52958"/>
                    <a:pt x="30988" y="52707"/>
                    <a:pt x="31720" y="52205"/>
                  </a:cubicBezTo>
                  <a:cubicBezTo>
                    <a:pt x="31406" y="51661"/>
                    <a:pt x="31134" y="51159"/>
                    <a:pt x="30842" y="50636"/>
                  </a:cubicBezTo>
                  <a:cubicBezTo>
                    <a:pt x="29816" y="48774"/>
                    <a:pt x="30088" y="49485"/>
                    <a:pt x="29816" y="47330"/>
                  </a:cubicBezTo>
                  <a:cubicBezTo>
                    <a:pt x="29712" y="46535"/>
                    <a:pt x="29858" y="45824"/>
                    <a:pt x="30193" y="45112"/>
                  </a:cubicBezTo>
                  <a:cubicBezTo>
                    <a:pt x="30298" y="44882"/>
                    <a:pt x="30423" y="44673"/>
                    <a:pt x="30549" y="44463"/>
                  </a:cubicBezTo>
                  <a:cubicBezTo>
                    <a:pt x="30883" y="43961"/>
                    <a:pt x="31239" y="43480"/>
                    <a:pt x="31574" y="43020"/>
                  </a:cubicBezTo>
                  <a:cubicBezTo>
                    <a:pt x="30946" y="41660"/>
                    <a:pt x="30946" y="41199"/>
                    <a:pt x="31616" y="40153"/>
                  </a:cubicBezTo>
                  <a:cubicBezTo>
                    <a:pt x="32704" y="39944"/>
                    <a:pt x="33687" y="40300"/>
                    <a:pt x="34691" y="40676"/>
                  </a:cubicBezTo>
                  <a:cubicBezTo>
                    <a:pt x="35215" y="40467"/>
                    <a:pt x="35633" y="40111"/>
                    <a:pt x="36198" y="40111"/>
                  </a:cubicBezTo>
                  <a:lnTo>
                    <a:pt x="37851" y="40111"/>
                  </a:lnTo>
                  <a:cubicBezTo>
                    <a:pt x="37872" y="39107"/>
                    <a:pt x="37872" y="38165"/>
                    <a:pt x="37140" y="37287"/>
                  </a:cubicBezTo>
                  <a:cubicBezTo>
                    <a:pt x="36386" y="37580"/>
                    <a:pt x="35780" y="38186"/>
                    <a:pt x="35047" y="38521"/>
                  </a:cubicBezTo>
                  <a:cubicBezTo>
                    <a:pt x="34294" y="38856"/>
                    <a:pt x="33541" y="39149"/>
                    <a:pt x="32746" y="39379"/>
                  </a:cubicBezTo>
                  <a:cubicBezTo>
                    <a:pt x="31971" y="39630"/>
                    <a:pt x="31155" y="39777"/>
                    <a:pt x="30402" y="39965"/>
                  </a:cubicBezTo>
                  <a:cubicBezTo>
                    <a:pt x="30256" y="40404"/>
                    <a:pt x="30109" y="40781"/>
                    <a:pt x="30005" y="41199"/>
                  </a:cubicBezTo>
                  <a:cubicBezTo>
                    <a:pt x="29816" y="41827"/>
                    <a:pt x="29356" y="42099"/>
                    <a:pt x="28791" y="42266"/>
                  </a:cubicBezTo>
                  <a:cubicBezTo>
                    <a:pt x="28540" y="42350"/>
                    <a:pt x="28226" y="42350"/>
                    <a:pt x="27933" y="42350"/>
                  </a:cubicBezTo>
                  <a:cubicBezTo>
                    <a:pt x="26971" y="42350"/>
                    <a:pt x="26238" y="41764"/>
                    <a:pt x="26071" y="40718"/>
                  </a:cubicBezTo>
                  <a:cubicBezTo>
                    <a:pt x="26050" y="40509"/>
                    <a:pt x="26008" y="40279"/>
                    <a:pt x="25966" y="40049"/>
                  </a:cubicBezTo>
                  <a:cubicBezTo>
                    <a:pt x="25129" y="39798"/>
                    <a:pt x="24292" y="39630"/>
                    <a:pt x="23518" y="39358"/>
                  </a:cubicBezTo>
                  <a:cubicBezTo>
                    <a:pt x="22702" y="39128"/>
                    <a:pt x="21928" y="38814"/>
                    <a:pt x="21049" y="38521"/>
                  </a:cubicBezTo>
                  <a:cubicBezTo>
                    <a:pt x="20903" y="38877"/>
                    <a:pt x="20735" y="39233"/>
                    <a:pt x="20610" y="39588"/>
                  </a:cubicBezTo>
                  <a:cubicBezTo>
                    <a:pt x="20505" y="39860"/>
                    <a:pt x="20463" y="40153"/>
                    <a:pt x="20317" y="40404"/>
                  </a:cubicBezTo>
                  <a:cubicBezTo>
                    <a:pt x="20087" y="40823"/>
                    <a:pt x="19982" y="41304"/>
                    <a:pt x="19940" y="41764"/>
                  </a:cubicBezTo>
                  <a:cubicBezTo>
                    <a:pt x="19731" y="43229"/>
                    <a:pt x="19459" y="44673"/>
                    <a:pt x="19313" y="46137"/>
                  </a:cubicBezTo>
                  <a:cubicBezTo>
                    <a:pt x="19208" y="46953"/>
                    <a:pt x="19166" y="47811"/>
                    <a:pt x="19208" y="48627"/>
                  </a:cubicBezTo>
                  <a:cubicBezTo>
                    <a:pt x="19229" y="49485"/>
                    <a:pt x="19585" y="50259"/>
                    <a:pt x="20108" y="50950"/>
                  </a:cubicBezTo>
                  <a:cubicBezTo>
                    <a:pt x="21112" y="52205"/>
                    <a:pt x="22472" y="53021"/>
                    <a:pt x="23748" y="53921"/>
                  </a:cubicBezTo>
                  <a:cubicBezTo>
                    <a:pt x="23832" y="53984"/>
                    <a:pt x="23937" y="53984"/>
                    <a:pt x="24041" y="54026"/>
                  </a:cubicBezTo>
                  <a:cubicBezTo>
                    <a:pt x="24711" y="53440"/>
                    <a:pt x="25632" y="53356"/>
                    <a:pt x="26448" y="53021"/>
                  </a:cubicBezTo>
                  <a:cubicBezTo>
                    <a:pt x="26531" y="52979"/>
                    <a:pt x="26636" y="52979"/>
                    <a:pt x="26741" y="52979"/>
                  </a:cubicBezTo>
                  <a:cubicBezTo>
                    <a:pt x="26950" y="52979"/>
                    <a:pt x="27075" y="53189"/>
                    <a:pt x="26992" y="53398"/>
                  </a:cubicBezTo>
                  <a:cubicBezTo>
                    <a:pt x="26950" y="53565"/>
                    <a:pt x="26845" y="53754"/>
                    <a:pt x="26741" y="53921"/>
                  </a:cubicBezTo>
                  <a:cubicBezTo>
                    <a:pt x="26197" y="53921"/>
                    <a:pt x="25694" y="54130"/>
                    <a:pt x="25234" y="54444"/>
                  </a:cubicBezTo>
                  <a:cubicBezTo>
                    <a:pt x="25401" y="54821"/>
                    <a:pt x="25694" y="54758"/>
                    <a:pt x="25862" y="54821"/>
                  </a:cubicBezTo>
                  <a:cubicBezTo>
                    <a:pt x="26134" y="54591"/>
                    <a:pt x="26385" y="54381"/>
                    <a:pt x="26636" y="54130"/>
                  </a:cubicBezTo>
                  <a:cubicBezTo>
                    <a:pt x="26678" y="54109"/>
                    <a:pt x="26720" y="54005"/>
                    <a:pt x="26741" y="53921"/>
                  </a:cubicBezTo>
                  <a:close/>
                  <a:moveTo>
                    <a:pt x="12701" y="28290"/>
                  </a:moveTo>
                  <a:cubicBezTo>
                    <a:pt x="13789" y="28290"/>
                    <a:pt x="14730" y="28269"/>
                    <a:pt x="15588" y="27766"/>
                  </a:cubicBezTo>
                  <a:cubicBezTo>
                    <a:pt x="16090" y="27494"/>
                    <a:pt x="16593" y="27201"/>
                    <a:pt x="17053" y="26909"/>
                  </a:cubicBezTo>
                  <a:cubicBezTo>
                    <a:pt x="17241" y="26804"/>
                    <a:pt x="17430" y="26678"/>
                    <a:pt x="17555" y="26490"/>
                  </a:cubicBezTo>
                  <a:cubicBezTo>
                    <a:pt x="18266" y="25569"/>
                    <a:pt x="19145" y="24879"/>
                    <a:pt x="20024" y="24147"/>
                  </a:cubicBezTo>
                  <a:cubicBezTo>
                    <a:pt x="20296" y="23875"/>
                    <a:pt x="20547" y="23624"/>
                    <a:pt x="20673" y="23226"/>
                  </a:cubicBezTo>
                  <a:cubicBezTo>
                    <a:pt x="20798" y="22828"/>
                    <a:pt x="20987" y="22473"/>
                    <a:pt x="21300" y="22180"/>
                  </a:cubicBezTo>
                  <a:cubicBezTo>
                    <a:pt x="21614" y="21887"/>
                    <a:pt x="21761" y="21531"/>
                    <a:pt x="21844" y="21113"/>
                  </a:cubicBezTo>
                  <a:cubicBezTo>
                    <a:pt x="21949" y="20401"/>
                    <a:pt x="22263" y="19774"/>
                    <a:pt x="22284" y="19062"/>
                  </a:cubicBezTo>
                  <a:cubicBezTo>
                    <a:pt x="22284" y="18602"/>
                    <a:pt x="22849" y="18455"/>
                    <a:pt x="23225" y="18811"/>
                  </a:cubicBezTo>
                  <a:cubicBezTo>
                    <a:pt x="23309" y="18874"/>
                    <a:pt x="23330" y="18958"/>
                    <a:pt x="23414" y="19041"/>
                  </a:cubicBezTo>
                  <a:cubicBezTo>
                    <a:pt x="23686" y="19334"/>
                    <a:pt x="23958" y="19376"/>
                    <a:pt x="24272" y="19230"/>
                  </a:cubicBezTo>
                  <a:cubicBezTo>
                    <a:pt x="24669" y="19020"/>
                    <a:pt x="25046" y="18811"/>
                    <a:pt x="25213" y="18351"/>
                  </a:cubicBezTo>
                  <a:cubicBezTo>
                    <a:pt x="25464" y="17807"/>
                    <a:pt x="25799" y="17305"/>
                    <a:pt x="26029" y="16740"/>
                  </a:cubicBezTo>
                  <a:cubicBezTo>
                    <a:pt x="26364" y="15882"/>
                    <a:pt x="26636" y="15003"/>
                    <a:pt x="26950" y="14124"/>
                  </a:cubicBezTo>
                  <a:cubicBezTo>
                    <a:pt x="27096" y="13685"/>
                    <a:pt x="27201" y="13225"/>
                    <a:pt x="27054" y="12701"/>
                  </a:cubicBezTo>
                  <a:cubicBezTo>
                    <a:pt x="26929" y="12283"/>
                    <a:pt x="26992" y="11864"/>
                    <a:pt x="27285" y="11530"/>
                  </a:cubicBezTo>
                  <a:cubicBezTo>
                    <a:pt x="27368" y="11425"/>
                    <a:pt x="27515" y="11320"/>
                    <a:pt x="27682" y="11320"/>
                  </a:cubicBezTo>
                  <a:cubicBezTo>
                    <a:pt x="27870" y="11320"/>
                    <a:pt x="27975" y="11488"/>
                    <a:pt x="27996" y="11655"/>
                  </a:cubicBezTo>
                  <a:cubicBezTo>
                    <a:pt x="28038" y="12053"/>
                    <a:pt x="28080" y="12429"/>
                    <a:pt x="28101" y="12743"/>
                  </a:cubicBezTo>
                  <a:cubicBezTo>
                    <a:pt x="28561" y="13287"/>
                    <a:pt x="29021" y="13727"/>
                    <a:pt x="29356" y="14250"/>
                  </a:cubicBezTo>
                  <a:cubicBezTo>
                    <a:pt x="29963" y="15212"/>
                    <a:pt x="30737" y="16007"/>
                    <a:pt x="31595" y="16719"/>
                  </a:cubicBezTo>
                  <a:cubicBezTo>
                    <a:pt x="32515" y="17472"/>
                    <a:pt x="33478" y="17911"/>
                    <a:pt x="34671" y="17556"/>
                  </a:cubicBezTo>
                  <a:cubicBezTo>
                    <a:pt x="35194" y="17054"/>
                    <a:pt x="35194" y="17054"/>
                    <a:pt x="35424" y="16321"/>
                  </a:cubicBezTo>
                  <a:cubicBezTo>
                    <a:pt x="35466" y="16196"/>
                    <a:pt x="35508" y="16091"/>
                    <a:pt x="35570" y="15986"/>
                  </a:cubicBezTo>
                  <a:cubicBezTo>
                    <a:pt x="35738" y="15777"/>
                    <a:pt x="35926" y="15589"/>
                    <a:pt x="36198" y="15610"/>
                  </a:cubicBezTo>
                  <a:cubicBezTo>
                    <a:pt x="36470" y="15631"/>
                    <a:pt x="36658" y="15882"/>
                    <a:pt x="36700" y="16258"/>
                  </a:cubicBezTo>
                  <a:cubicBezTo>
                    <a:pt x="36721" y="16363"/>
                    <a:pt x="36721" y="16447"/>
                    <a:pt x="36721" y="16551"/>
                  </a:cubicBezTo>
                  <a:cubicBezTo>
                    <a:pt x="36721" y="17618"/>
                    <a:pt x="37098" y="18560"/>
                    <a:pt x="37642" y="19481"/>
                  </a:cubicBezTo>
                  <a:cubicBezTo>
                    <a:pt x="38165" y="20339"/>
                    <a:pt x="38813" y="20945"/>
                    <a:pt x="39755" y="21259"/>
                  </a:cubicBezTo>
                  <a:cubicBezTo>
                    <a:pt x="40027" y="21343"/>
                    <a:pt x="40257" y="21427"/>
                    <a:pt x="40487" y="21489"/>
                  </a:cubicBezTo>
                  <a:cubicBezTo>
                    <a:pt x="41534" y="21782"/>
                    <a:pt x="42538" y="21657"/>
                    <a:pt x="43417" y="21050"/>
                  </a:cubicBezTo>
                  <a:cubicBezTo>
                    <a:pt x="43710" y="20862"/>
                    <a:pt x="43940" y="20611"/>
                    <a:pt x="44316" y="20590"/>
                  </a:cubicBezTo>
                  <a:cubicBezTo>
                    <a:pt x="44651" y="20736"/>
                    <a:pt x="44777" y="21155"/>
                    <a:pt x="45153" y="21217"/>
                  </a:cubicBezTo>
                  <a:cubicBezTo>
                    <a:pt x="45237" y="21155"/>
                    <a:pt x="45279" y="21134"/>
                    <a:pt x="45300" y="21071"/>
                  </a:cubicBezTo>
                  <a:cubicBezTo>
                    <a:pt x="45342" y="20945"/>
                    <a:pt x="45363" y="20820"/>
                    <a:pt x="45342" y="20715"/>
                  </a:cubicBezTo>
                  <a:cubicBezTo>
                    <a:pt x="45195" y="18874"/>
                    <a:pt x="45091" y="17033"/>
                    <a:pt x="44254" y="15296"/>
                  </a:cubicBezTo>
                  <a:cubicBezTo>
                    <a:pt x="44107" y="15003"/>
                    <a:pt x="44044" y="14668"/>
                    <a:pt x="43919" y="14375"/>
                  </a:cubicBezTo>
                  <a:cubicBezTo>
                    <a:pt x="43730" y="13999"/>
                    <a:pt x="43584" y="13601"/>
                    <a:pt x="43354" y="13266"/>
                  </a:cubicBezTo>
                  <a:cubicBezTo>
                    <a:pt x="42642" y="12220"/>
                    <a:pt x="41701" y="11383"/>
                    <a:pt x="40885" y="10442"/>
                  </a:cubicBezTo>
                  <a:cubicBezTo>
                    <a:pt x="40738" y="10253"/>
                    <a:pt x="40550" y="10128"/>
                    <a:pt x="40362" y="9981"/>
                  </a:cubicBezTo>
                  <a:cubicBezTo>
                    <a:pt x="39713" y="9542"/>
                    <a:pt x="39065" y="9103"/>
                    <a:pt x="38395" y="8684"/>
                  </a:cubicBezTo>
                  <a:cubicBezTo>
                    <a:pt x="37663" y="8245"/>
                    <a:pt x="36993" y="7722"/>
                    <a:pt x="36177" y="7450"/>
                  </a:cubicBezTo>
                  <a:cubicBezTo>
                    <a:pt x="34189" y="6822"/>
                    <a:pt x="34189" y="6822"/>
                    <a:pt x="32097" y="6906"/>
                  </a:cubicBezTo>
                  <a:cubicBezTo>
                    <a:pt x="31658" y="6927"/>
                    <a:pt x="31218" y="6947"/>
                    <a:pt x="30737" y="6927"/>
                  </a:cubicBezTo>
                  <a:cubicBezTo>
                    <a:pt x="30214" y="6927"/>
                    <a:pt x="29712" y="7031"/>
                    <a:pt x="29293" y="7324"/>
                  </a:cubicBezTo>
                  <a:cubicBezTo>
                    <a:pt x="28917" y="7554"/>
                    <a:pt x="28498" y="7659"/>
                    <a:pt x="28017" y="7659"/>
                  </a:cubicBezTo>
                  <a:cubicBezTo>
                    <a:pt x="27180" y="7680"/>
                    <a:pt x="26343" y="7743"/>
                    <a:pt x="25506" y="7763"/>
                  </a:cubicBezTo>
                  <a:cubicBezTo>
                    <a:pt x="25318" y="7763"/>
                    <a:pt x="25088" y="7743"/>
                    <a:pt x="24941" y="7826"/>
                  </a:cubicBezTo>
                  <a:cubicBezTo>
                    <a:pt x="24439" y="8077"/>
                    <a:pt x="23895" y="8056"/>
                    <a:pt x="23372" y="8203"/>
                  </a:cubicBezTo>
                  <a:cubicBezTo>
                    <a:pt x="22681" y="8454"/>
                    <a:pt x="21907" y="8496"/>
                    <a:pt x="21342" y="8977"/>
                  </a:cubicBezTo>
                  <a:cubicBezTo>
                    <a:pt x="20150" y="9940"/>
                    <a:pt x="18580" y="10358"/>
                    <a:pt x="17367" y="11341"/>
                  </a:cubicBezTo>
                  <a:cubicBezTo>
                    <a:pt x="17325" y="11383"/>
                    <a:pt x="17262" y="11425"/>
                    <a:pt x="17220" y="11425"/>
                  </a:cubicBezTo>
                  <a:cubicBezTo>
                    <a:pt x="16321" y="11718"/>
                    <a:pt x="15756" y="12367"/>
                    <a:pt x="15274" y="13120"/>
                  </a:cubicBezTo>
                  <a:cubicBezTo>
                    <a:pt x="14542" y="14250"/>
                    <a:pt x="13789" y="15380"/>
                    <a:pt x="13036" y="16530"/>
                  </a:cubicBezTo>
                  <a:cubicBezTo>
                    <a:pt x="12868" y="16761"/>
                    <a:pt x="12722" y="16991"/>
                    <a:pt x="12575" y="17263"/>
                  </a:cubicBezTo>
                  <a:cubicBezTo>
                    <a:pt x="12512" y="17388"/>
                    <a:pt x="12429" y="17556"/>
                    <a:pt x="12450" y="17702"/>
                  </a:cubicBezTo>
                  <a:cubicBezTo>
                    <a:pt x="12450" y="17890"/>
                    <a:pt x="12554" y="18037"/>
                    <a:pt x="12638" y="18309"/>
                  </a:cubicBezTo>
                  <a:cubicBezTo>
                    <a:pt x="11885" y="18539"/>
                    <a:pt x="11801" y="19188"/>
                    <a:pt x="11759" y="19857"/>
                  </a:cubicBezTo>
                  <a:cubicBezTo>
                    <a:pt x="11676" y="20527"/>
                    <a:pt x="11613" y="21175"/>
                    <a:pt x="11550" y="21866"/>
                  </a:cubicBezTo>
                  <a:cubicBezTo>
                    <a:pt x="11445" y="22849"/>
                    <a:pt x="11466" y="23854"/>
                    <a:pt x="11508" y="24837"/>
                  </a:cubicBezTo>
                  <a:cubicBezTo>
                    <a:pt x="11592" y="26093"/>
                    <a:pt x="12178" y="27139"/>
                    <a:pt x="12701" y="28290"/>
                  </a:cubicBezTo>
                  <a:close/>
                  <a:moveTo>
                    <a:pt x="44044" y="21866"/>
                  </a:moveTo>
                  <a:cubicBezTo>
                    <a:pt x="43103" y="22787"/>
                    <a:pt x="41889" y="22933"/>
                    <a:pt x="40634" y="22745"/>
                  </a:cubicBezTo>
                  <a:cubicBezTo>
                    <a:pt x="40006" y="22682"/>
                    <a:pt x="39337" y="22431"/>
                    <a:pt x="38772" y="22117"/>
                  </a:cubicBezTo>
                  <a:cubicBezTo>
                    <a:pt x="37851" y="21657"/>
                    <a:pt x="37077" y="21029"/>
                    <a:pt x="36658" y="20025"/>
                  </a:cubicBezTo>
                  <a:cubicBezTo>
                    <a:pt x="36407" y="19481"/>
                    <a:pt x="36093" y="18979"/>
                    <a:pt x="35800" y="18455"/>
                  </a:cubicBezTo>
                  <a:cubicBezTo>
                    <a:pt x="35780" y="18414"/>
                    <a:pt x="35738" y="18393"/>
                    <a:pt x="35675" y="18330"/>
                  </a:cubicBezTo>
                  <a:cubicBezTo>
                    <a:pt x="35005" y="18727"/>
                    <a:pt x="35005" y="18727"/>
                    <a:pt x="34168" y="18769"/>
                  </a:cubicBezTo>
                  <a:cubicBezTo>
                    <a:pt x="34064" y="18769"/>
                    <a:pt x="33980" y="18769"/>
                    <a:pt x="33875" y="18811"/>
                  </a:cubicBezTo>
                  <a:cubicBezTo>
                    <a:pt x="33248" y="18916"/>
                    <a:pt x="32662" y="18727"/>
                    <a:pt x="32118" y="18393"/>
                  </a:cubicBezTo>
                  <a:cubicBezTo>
                    <a:pt x="30737" y="17577"/>
                    <a:pt x="29565" y="16530"/>
                    <a:pt x="28749" y="15149"/>
                  </a:cubicBezTo>
                  <a:cubicBezTo>
                    <a:pt x="28582" y="14877"/>
                    <a:pt x="28456" y="14626"/>
                    <a:pt x="28289" y="14375"/>
                  </a:cubicBezTo>
                  <a:cubicBezTo>
                    <a:pt x="28184" y="14229"/>
                    <a:pt x="27996" y="14124"/>
                    <a:pt x="27808" y="13957"/>
                  </a:cubicBezTo>
                  <a:cubicBezTo>
                    <a:pt x="27703" y="14271"/>
                    <a:pt x="27619" y="14522"/>
                    <a:pt x="27577" y="14752"/>
                  </a:cubicBezTo>
                  <a:cubicBezTo>
                    <a:pt x="27159" y="16217"/>
                    <a:pt x="26782" y="17702"/>
                    <a:pt x="26113" y="19062"/>
                  </a:cubicBezTo>
                  <a:cubicBezTo>
                    <a:pt x="25904" y="19481"/>
                    <a:pt x="25632" y="19795"/>
                    <a:pt x="25276" y="20025"/>
                  </a:cubicBezTo>
                  <a:cubicBezTo>
                    <a:pt x="24711" y="20380"/>
                    <a:pt x="24146" y="20590"/>
                    <a:pt x="23476" y="20422"/>
                  </a:cubicBezTo>
                  <a:cubicBezTo>
                    <a:pt x="23393" y="20401"/>
                    <a:pt x="23288" y="20443"/>
                    <a:pt x="23184" y="20485"/>
                  </a:cubicBezTo>
                  <a:cubicBezTo>
                    <a:pt x="23100" y="20799"/>
                    <a:pt x="22995" y="21113"/>
                    <a:pt x="22953" y="21427"/>
                  </a:cubicBezTo>
                  <a:cubicBezTo>
                    <a:pt x="22849" y="21992"/>
                    <a:pt x="22619" y="22515"/>
                    <a:pt x="22221" y="22933"/>
                  </a:cubicBezTo>
                  <a:cubicBezTo>
                    <a:pt x="22033" y="23142"/>
                    <a:pt x="21844" y="23372"/>
                    <a:pt x="21761" y="23665"/>
                  </a:cubicBezTo>
                  <a:cubicBezTo>
                    <a:pt x="21572" y="24293"/>
                    <a:pt x="21175" y="24774"/>
                    <a:pt x="20673" y="25193"/>
                  </a:cubicBezTo>
                  <a:cubicBezTo>
                    <a:pt x="20003" y="25737"/>
                    <a:pt x="19375" y="26302"/>
                    <a:pt x="18810" y="26929"/>
                  </a:cubicBezTo>
                  <a:cubicBezTo>
                    <a:pt x="18329" y="27453"/>
                    <a:pt x="17848" y="27934"/>
                    <a:pt x="17220" y="28248"/>
                  </a:cubicBezTo>
                  <a:cubicBezTo>
                    <a:pt x="16948" y="28373"/>
                    <a:pt x="16718" y="28541"/>
                    <a:pt x="16488" y="28666"/>
                  </a:cubicBezTo>
                  <a:cubicBezTo>
                    <a:pt x="15693" y="29168"/>
                    <a:pt x="14835" y="29419"/>
                    <a:pt x="13872" y="29503"/>
                  </a:cubicBezTo>
                  <a:cubicBezTo>
                    <a:pt x="13684" y="29503"/>
                    <a:pt x="13517" y="29587"/>
                    <a:pt x="13308" y="29629"/>
                  </a:cubicBezTo>
                  <a:cubicBezTo>
                    <a:pt x="13663" y="30445"/>
                    <a:pt x="14019" y="31156"/>
                    <a:pt x="14626" y="31742"/>
                  </a:cubicBezTo>
                  <a:cubicBezTo>
                    <a:pt x="15714" y="32788"/>
                    <a:pt x="16802" y="33876"/>
                    <a:pt x="17869" y="34943"/>
                  </a:cubicBezTo>
                  <a:cubicBezTo>
                    <a:pt x="18099" y="35173"/>
                    <a:pt x="18329" y="35404"/>
                    <a:pt x="18601" y="35592"/>
                  </a:cubicBezTo>
                  <a:cubicBezTo>
                    <a:pt x="19773" y="36429"/>
                    <a:pt x="20987" y="37224"/>
                    <a:pt x="22388" y="37642"/>
                  </a:cubicBezTo>
                  <a:cubicBezTo>
                    <a:pt x="22598" y="37684"/>
                    <a:pt x="22807" y="37810"/>
                    <a:pt x="23037" y="37873"/>
                  </a:cubicBezTo>
                  <a:cubicBezTo>
                    <a:pt x="24041" y="38165"/>
                    <a:pt x="25025" y="38521"/>
                    <a:pt x="26050" y="38689"/>
                  </a:cubicBezTo>
                  <a:cubicBezTo>
                    <a:pt x="27954" y="39002"/>
                    <a:pt x="29837" y="38793"/>
                    <a:pt x="31699" y="38417"/>
                  </a:cubicBezTo>
                  <a:cubicBezTo>
                    <a:pt x="31825" y="38396"/>
                    <a:pt x="31971" y="38375"/>
                    <a:pt x="32076" y="38312"/>
                  </a:cubicBezTo>
                  <a:cubicBezTo>
                    <a:pt x="33394" y="37852"/>
                    <a:pt x="34733" y="37329"/>
                    <a:pt x="35947" y="36533"/>
                  </a:cubicBezTo>
                  <a:cubicBezTo>
                    <a:pt x="38060" y="35152"/>
                    <a:pt x="40048" y="33625"/>
                    <a:pt x="41596" y="31595"/>
                  </a:cubicBezTo>
                  <a:cubicBezTo>
                    <a:pt x="42161" y="30842"/>
                    <a:pt x="42663" y="30047"/>
                    <a:pt x="43207" y="29273"/>
                  </a:cubicBezTo>
                  <a:cubicBezTo>
                    <a:pt x="43940" y="28227"/>
                    <a:pt x="44358" y="27013"/>
                    <a:pt x="44881" y="25862"/>
                  </a:cubicBezTo>
                  <a:cubicBezTo>
                    <a:pt x="44965" y="25653"/>
                    <a:pt x="44986" y="25444"/>
                    <a:pt x="45049" y="25214"/>
                  </a:cubicBezTo>
                  <a:cubicBezTo>
                    <a:pt x="45111" y="24795"/>
                    <a:pt x="45007" y="24314"/>
                    <a:pt x="45111" y="23896"/>
                  </a:cubicBezTo>
                  <a:cubicBezTo>
                    <a:pt x="45258" y="23414"/>
                    <a:pt x="45195" y="22912"/>
                    <a:pt x="45300" y="22410"/>
                  </a:cubicBezTo>
                  <a:cubicBezTo>
                    <a:pt x="44881" y="22201"/>
                    <a:pt x="44463" y="22012"/>
                    <a:pt x="44044" y="21866"/>
                  </a:cubicBezTo>
                  <a:close/>
                  <a:moveTo>
                    <a:pt x="42057" y="50992"/>
                  </a:moveTo>
                  <a:lnTo>
                    <a:pt x="42161" y="50992"/>
                  </a:lnTo>
                  <a:cubicBezTo>
                    <a:pt x="43710" y="50217"/>
                    <a:pt x="44233" y="48711"/>
                    <a:pt x="44714" y="47184"/>
                  </a:cubicBezTo>
                  <a:cubicBezTo>
                    <a:pt x="44735" y="47079"/>
                    <a:pt x="44714" y="46912"/>
                    <a:pt x="44714" y="46786"/>
                  </a:cubicBezTo>
                  <a:lnTo>
                    <a:pt x="44630" y="45928"/>
                  </a:lnTo>
                  <a:cubicBezTo>
                    <a:pt x="44609" y="45300"/>
                    <a:pt x="44358" y="44715"/>
                    <a:pt x="43919" y="44254"/>
                  </a:cubicBezTo>
                  <a:cubicBezTo>
                    <a:pt x="43584" y="43878"/>
                    <a:pt x="43207" y="43543"/>
                    <a:pt x="42831" y="43250"/>
                  </a:cubicBezTo>
                  <a:cubicBezTo>
                    <a:pt x="41847" y="42559"/>
                    <a:pt x="40801" y="42057"/>
                    <a:pt x="39734" y="41555"/>
                  </a:cubicBezTo>
                  <a:cubicBezTo>
                    <a:pt x="38604" y="41032"/>
                    <a:pt x="37495" y="40906"/>
                    <a:pt x="36344" y="40990"/>
                  </a:cubicBezTo>
                  <a:cubicBezTo>
                    <a:pt x="35445" y="41032"/>
                    <a:pt x="34608" y="41325"/>
                    <a:pt x="34189" y="42266"/>
                  </a:cubicBezTo>
                  <a:cubicBezTo>
                    <a:pt x="33938" y="42831"/>
                    <a:pt x="33562" y="43334"/>
                    <a:pt x="32892" y="43543"/>
                  </a:cubicBezTo>
                  <a:cubicBezTo>
                    <a:pt x="32725" y="43606"/>
                    <a:pt x="32557" y="43752"/>
                    <a:pt x="32432" y="43878"/>
                  </a:cubicBezTo>
                  <a:cubicBezTo>
                    <a:pt x="31950" y="44380"/>
                    <a:pt x="31595" y="44987"/>
                    <a:pt x="31281" y="45614"/>
                  </a:cubicBezTo>
                  <a:cubicBezTo>
                    <a:pt x="31030" y="46137"/>
                    <a:pt x="30904" y="46681"/>
                    <a:pt x="31030" y="47288"/>
                  </a:cubicBezTo>
                  <a:cubicBezTo>
                    <a:pt x="31072" y="47602"/>
                    <a:pt x="31072" y="47937"/>
                    <a:pt x="31134" y="48251"/>
                  </a:cubicBezTo>
                  <a:cubicBezTo>
                    <a:pt x="31176" y="48565"/>
                    <a:pt x="31260" y="48878"/>
                    <a:pt x="31427" y="49171"/>
                  </a:cubicBezTo>
                  <a:cubicBezTo>
                    <a:pt x="31699" y="49736"/>
                    <a:pt x="32013" y="50322"/>
                    <a:pt x="32369" y="50887"/>
                  </a:cubicBezTo>
                  <a:cubicBezTo>
                    <a:pt x="32850" y="51724"/>
                    <a:pt x="33541" y="52394"/>
                    <a:pt x="34419" y="52833"/>
                  </a:cubicBezTo>
                  <a:cubicBezTo>
                    <a:pt x="34566" y="52875"/>
                    <a:pt x="34712" y="52875"/>
                    <a:pt x="34901" y="52938"/>
                  </a:cubicBezTo>
                  <a:cubicBezTo>
                    <a:pt x="34859" y="52833"/>
                    <a:pt x="34859" y="52812"/>
                    <a:pt x="34838" y="52770"/>
                  </a:cubicBezTo>
                  <a:cubicBezTo>
                    <a:pt x="34796" y="52707"/>
                    <a:pt x="34712" y="52624"/>
                    <a:pt x="34629" y="52561"/>
                  </a:cubicBezTo>
                  <a:cubicBezTo>
                    <a:pt x="33708" y="51808"/>
                    <a:pt x="33792" y="50782"/>
                    <a:pt x="33771" y="49799"/>
                  </a:cubicBezTo>
                  <a:cubicBezTo>
                    <a:pt x="34231" y="48690"/>
                    <a:pt x="34503" y="47476"/>
                    <a:pt x="35800" y="47016"/>
                  </a:cubicBezTo>
                  <a:cubicBezTo>
                    <a:pt x="35863" y="46995"/>
                    <a:pt x="35905" y="46953"/>
                    <a:pt x="35947" y="46891"/>
                  </a:cubicBezTo>
                  <a:cubicBezTo>
                    <a:pt x="36993" y="45970"/>
                    <a:pt x="38269" y="46075"/>
                    <a:pt x="39567" y="46200"/>
                  </a:cubicBezTo>
                  <a:cubicBezTo>
                    <a:pt x="39881" y="46242"/>
                    <a:pt x="40194" y="46368"/>
                    <a:pt x="40487" y="46535"/>
                  </a:cubicBezTo>
                  <a:cubicBezTo>
                    <a:pt x="41345" y="46974"/>
                    <a:pt x="41952" y="47602"/>
                    <a:pt x="42036" y="48627"/>
                  </a:cubicBezTo>
                  <a:cubicBezTo>
                    <a:pt x="42119" y="49381"/>
                    <a:pt x="42245" y="50155"/>
                    <a:pt x="42036" y="50887"/>
                  </a:cubicBezTo>
                  <a:cubicBezTo>
                    <a:pt x="41994" y="50929"/>
                    <a:pt x="42036" y="50971"/>
                    <a:pt x="42057" y="50992"/>
                  </a:cubicBezTo>
                  <a:close/>
                  <a:moveTo>
                    <a:pt x="4854" y="10170"/>
                  </a:moveTo>
                  <a:cubicBezTo>
                    <a:pt x="5315" y="10149"/>
                    <a:pt x="5754" y="10128"/>
                    <a:pt x="6214" y="10128"/>
                  </a:cubicBezTo>
                  <a:cubicBezTo>
                    <a:pt x="6549" y="10128"/>
                    <a:pt x="6800" y="10379"/>
                    <a:pt x="6863" y="10714"/>
                  </a:cubicBezTo>
                  <a:cubicBezTo>
                    <a:pt x="6884" y="11069"/>
                    <a:pt x="6696" y="11383"/>
                    <a:pt x="6361" y="11425"/>
                  </a:cubicBezTo>
                  <a:cubicBezTo>
                    <a:pt x="6005" y="11488"/>
                    <a:pt x="5587" y="11551"/>
                    <a:pt x="5210" y="11446"/>
                  </a:cubicBezTo>
                  <a:cubicBezTo>
                    <a:pt x="4687" y="11320"/>
                    <a:pt x="4269" y="11425"/>
                    <a:pt x="3850" y="11697"/>
                  </a:cubicBezTo>
                  <a:cubicBezTo>
                    <a:pt x="3641" y="11823"/>
                    <a:pt x="3390" y="11906"/>
                    <a:pt x="3181" y="12011"/>
                  </a:cubicBezTo>
                  <a:cubicBezTo>
                    <a:pt x="2448" y="12346"/>
                    <a:pt x="1925" y="12953"/>
                    <a:pt x="1465" y="13601"/>
                  </a:cubicBezTo>
                  <a:cubicBezTo>
                    <a:pt x="1256" y="13894"/>
                    <a:pt x="1465" y="14250"/>
                    <a:pt x="1841" y="14333"/>
                  </a:cubicBezTo>
                  <a:cubicBezTo>
                    <a:pt x="2092" y="14375"/>
                    <a:pt x="2365" y="14354"/>
                    <a:pt x="2595" y="14354"/>
                  </a:cubicBezTo>
                  <a:cubicBezTo>
                    <a:pt x="3494" y="14333"/>
                    <a:pt x="4394" y="14250"/>
                    <a:pt x="5294" y="14229"/>
                  </a:cubicBezTo>
                  <a:cubicBezTo>
                    <a:pt x="6005" y="14229"/>
                    <a:pt x="6466" y="14752"/>
                    <a:pt x="6361" y="15422"/>
                  </a:cubicBezTo>
                  <a:cubicBezTo>
                    <a:pt x="6277" y="15924"/>
                    <a:pt x="6152" y="16426"/>
                    <a:pt x="5901" y="16865"/>
                  </a:cubicBezTo>
                  <a:cubicBezTo>
                    <a:pt x="5440" y="17681"/>
                    <a:pt x="5022" y="18497"/>
                    <a:pt x="4582" y="19292"/>
                  </a:cubicBezTo>
                  <a:cubicBezTo>
                    <a:pt x="4478" y="19481"/>
                    <a:pt x="4352" y="19690"/>
                    <a:pt x="4331" y="19899"/>
                  </a:cubicBezTo>
                  <a:cubicBezTo>
                    <a:pt x="4269" y="20464"/>
                    <a:pt x="4331" y="20924"/>
                    <a:pt x="5168" y="20862"/>
                  </a:cubicBezTo>
                  <a:cubicBezTo>
                    <a:pt x="5440" y="20841"/>
                    <a:pt x="5733" y="20799"/>
                    <a:pt x="6005" y="20715"/>
                  </a:cubicBezTo>
                  <a:cubicBezTo>
                    <a:pt x="6340" y="20631"/>
                    <a:pt x="6654" y="20464"/>
                    <a:pt x="6989" y="20401"/>
                  </a:cubicBezTo>
                  <a:cubicBezTo>
                    <a:pt x="7616" y="20255"/>
                    <a:pt x="8056" y="19899"/>
                    <a:pt x="8474" y="19460"/>
                  </a:cubicBezTo>
                  <a:cubicBezTo>
                    <a:pt x="8683" y="19209"/>
                    <a:pt x="8872" y="18958"/>
                    <a:pt x="9102" y="18748"/>
                  </a:cubicBezTo>
                  <a:cubicBezTo>
                    <a:pt x="9730" y="18121"/>
                    <a:pt x="10023" y="17409"/>
                    <a:pt x="9813" y="16489"/>
                  </a:cubicBezTo>
                  <a:cubicBezTo>
                    <a:pt x="9667" y="15840"/>
                    <a:pt x="9792" y="15212"/>
                    <a:pt x="10106" y="14647"/>
                  </a:cubicBezTo>
                  <a:cubicBezTo>
                    <a:pt x="10253" y="14354"/>
                    <a:pt x="10420" y="14082"/>
                    <a:pt x="10567" y="13831"/>
                  </a:cubicBezTo>
                  <a:cubicBezTo>
                    <a:pt x="10943" y="13308"/>
                    <a:pt x="11299" y="12806"/>
                    <a:pt x="11676" y="12262"/>
                  </a:cubicBezTo>
                  <a:cubicBezTo>
                    <a:pt x="11508" y="11927"/>
                    <a:pt x="11362" y="11572"/>
                    <a:pt x="11194" y="11258"/>
                  </a:cubicBezTo>
                  <a:cubicBezTo>
                    <a:pt x="10859" y="10567"/>
                    <a:pt x="10106" y="10149"/>
                    <a:pt x="9813" y="9375"/>
                  </a:cubicBezTo>
                  <a:cubicBezTo>
                    <a:pt x="9792" y="9333"/>
                    <a:pt x="9709" y="9312"/>
                    <a:pt x="9667" y="9249"/>
                  </a:cubicBezTo>
                  <a:cubicBezTo>
                    <a:pt x="9039" y="8789"/>
                    <a:pt x="8328" y="8412"/>
                    <a:pt x="7574" y="8224"/>
                  </a:cubicBezTo>
                  <a:cubicBezTo>
                    <a:pt x="6486" y="7952"/>
                    <a:pt x="5587" y="8266"/>
                    <a:pt x="4980" y="9144"/>
                  </a:cubicBezTo>
                  <a:cubicBezTo>
                    <a:pt x="4813" y="9437"/>
                    <a:pt x="4687" y="9709"/>
                    <a:pt x="4854" y="10170"/>
                  </a:cubicBezTo>
                  <a:close/>
                  <a:moveTo>
                    <a:pt x="39797" y="6927"/>
                  </a:moveTo>
                  <a:cubicBezTo>
                    <a:pt x="40153" y="7031"/>
                    <a:pt x="40466" y="7136"/>
                    <a:pt x="40759" y="7199"/>
                  </a:cubicBezTo>
                  <a:cubicBezTo>
                    <a:pt x="41282" y="7303"/>
                    <a:pt x="41743" y="7471"/>
                    <a:pt x="42036" y="7973"/>
                  </a:cubicBezTo>
                  <a:cubicBezTo>
                    <a:pt x="42140" y="8140"/>
                    <a:pt x="42308" y="8266"/>
                    <a:pt x="42433" y="8412"/>
                  </a:cubicBezTo>
                  <a:cubicBezTo>
                    <a:pt x="42873" y="8914"/>
                    <a:pt x="43312" y="9396"/>
                    <a:pt x="43730" y="9919"/>
                  </a:cubicBezTo>
                  <a:cubicBezTo>
                    <a:pt x="43877" y="10065"/>
                    <a:pt x="43940" y="10253"/>
                    <a:pt x="44002" y="10442"/>
                  </a:cubicBezTo>
                  <a:cubicBezTo>
                    <a:pt x="44107" y="10965"/>
                    <a:pt x="44254" y="11509"/>
                    <a:pt x="44086" y="12053"/>
                  </a:cubicBezTo>
                  <a:cubicBezTo>
                    <a:pt x="44191" y="12220"/>
                    <a:pt x="44254" y="12409"/>
                    <a:pt x="44400" y="12555"/>
                  </a:cubicBezTo>
                  <a:cubicBezTo>
                    <a:pt x="44526" y="12681"/>
                    <a:pt x="44714" y="12848"/>
                    <a:pt x="44860" y="12848"/>
                  </a:cubicBezTo>
                  <a:cubicBezTo>
                    <a:pt x="45383" y="12848"/>
                    <a:pt x="45927" y="12869"/>
                    <a:pt x="46451" y="12764"/>
                  </a:cubicBezTo>
                  <a:cubicBezTo>
                    <a:pt x="46911" y="12660"/>
                    <a:pt x="47329" y="12534"/>
                    <a:pt x="47748" y="12409"/>
                  </a:cubicBezTo>
                  <a:cubicBezTo>
                    <a:pt x="48124" y="12346"/>
                    <a:pt x="48438" y="12178"/>
                    <a:pt x="48752" y="11948"/>
                  </a:cubicBezTo>
                  <a:cubicBezTo>
                    <a:pt x="49422" y="11446"/>
                    <a:pt x="49798" y="10839"/>
                    <a:pt x="49359" y="9898"/>
                  </a:cubicBezTo>
                  <a:cubicBezTo>
                    <a:pt x="49254" y="9835"/>
                    <a:pt x="49066" y="9730"/>
                    <a:pt x="48940" y="9584"/>
                  </a:cubicBezTo>
                  <a:cubicBezTo>
                    <a:pt x="48438" y="9144"/>
                    <a:pt x="47915" y="8747"/>
                    <a:pt x="47288" y="8538"/>
                  </a:cubicBezTo>
                  <a:cubicBezTo>
                    <a:pt x="47246" y="8517"/>
                    <a:pt x="47162" y="8496"/>
                    <a:pt x="47120" y="8475"/>
                  </a:cubicBezTo>
                  <a:cubicBezTo>
                    <a:pt x="46639" y="8203"/>
                    <a:pt x="46555" y="7763"/>
                    <a:pt x="46974" y="7471"/>
                  </a:cubicBezTo>
                  <a:cubicBezTo>
                    <a:pt x="47497" y="7136"/>
                    <a:pt x="47832" y="6634"/>
                    <a:pt x="48229" y="6194"/>
                  </a:cubicBezTo>
                  <a:cubicBezTo>
                    <a:pt x="48501" y="5880"/>
                    <a:pt x="48564" y="5546"/>
                    <a:pt x="48396" y="5127"/>
                  </a:cubicBezTo>
                  <a:cubicBezTo>
                    <a:pt x="48250" y="4855"/>
                    <a:pt x="48124" y="4562"/>
                    <a:pt x="48104" y="4290"/>
                  </a:cubicBezTo>
                  <a:cubicBezTo>
                    <a:pt x="48020" y="3621"/>
                    <a:pt x="47601" y="3265"/>
                    <a:pt x="47078" y="2972"/>
                  </a:cubicBezTo>
                  <a:cubicBezTo>
                    <a:pt x="46409" y="3244"/>
                    <a:pt x="46409" y="3244"/>
                    <a:pt x="46032" y="3621"/>
                  </a:cubicBezTo>
                  <a:cubicBezTo>
                    <a:pt x="45614" y="4102"/>
                    <a:pt x="45279" y="4625"/>
                    <a:pt x="45028" y="5232"/>
                  </a:cubicBezTo>
                  <a:cubicBezTo>
                    <a:pt x="44923" y="5483"/>
                    <a:pt x="44756" y="5713"/>
                    <a:pt x="44588" y="5964"/>
                  </a:cubicBezTo>
                  <a:cubicBezTo>
                    <a:pt x="44463" y="6131"/>
                    <a:pt x="44254" y="6257"/>
                    <a:pt x="44023" y="6173"/>
                  </a:cubicBezTo>
                  <a:cubicBezTo>
                    <a:pt x="43793" y="6090"/>
                    <a:pt x="43626" y="5901"/>
                    <a:pt x="43605" y="5671"/>
                  </a:cubicBezTo>
                  <a:cubicBezTo>
                    <a:pt x="43542" y="5274"/>
                    <a:pt x="43521" y="4897"/>
                    <a:pt x="43500" y="4520"/>
                  </a:cubicBezTo>
                  <a:cubicBezTo>
                    <a:pt x="43396" y="3390"/>
                    <a:pt x="43082" y="2386"/>
                    <a:pt x="42287" y="1486"/>
                  </a:cubicBezTo>
                  <a:cubicBezTo>
                    <a:pt x="41931" y="1068"/>
                    <a:pt x="41513" y="942"/>
                    <a:pt x="41115" y="1298"/>
                  </a:cubicBezTo>
                  <a:cubicBezTo>
                    <a:pt x="40508" y="1905"/>
                    <a:pt x="39964" y="2553"/>
                    <a:pt x="39776" y="3432"/>
                  </a:cubicBezTo>
                  <a:cubicBezTo>
                    <a:pt x="39588" y="4541"/>
                    <a:pt x="39546" y="5671"/>
                    <a:pt x="39797" y="6927"/>
                  </a:cubicBezTo>
                  <a:close/>
                  <a:moveTo>
                    <a:pt x="34357" y="54088"/>
                  </a:moveTo>
                  <a:cubicBezTo>
                    <a:pt x="33792" y="55155"/>
                    <a:pt x="33478" y="56181"/>
                    <a:pt x="33645" y="57352"/>
                  </a:cubicBezTo>
                  <a:cubicBezTo>
                    <a:pt x="33687" y="57750"/>
                    <a:pt x="33708" y="58106"/>
                    <a:pt x="33771" y="58503"/>
                  </a:cubicBezTo>
                  <a:cubicBezTo>
                    <a:pt x="33855" y="59445"/>
                    <a:pt x="34357" y="60135"/>
                    <a:pt x="35152" y="60658"/>
                  </a:cubicBezTo>
                  <a:cubicBezTo>
                    <a:pt x="36093" y="61244"/>
                    <a:pt x="37098" y="61558"/>
                    <a:pt x="38165" y="61705"/>
                  </a:cubicBezTo>
                  <a:cubicBezTo>
                    <a:pt x="38353" y="61725"/>
                    <a:pt x="38521" y="61663"/>
                    <a:pt x="38667" y="61663"/>
                  </a:cubicBezTo>
                  <a:cubicBezTo>
                    <a:pt x="38981" y="61286"/>
                    <a:pt x="39211" y="60951"/>
                    <a:pt x="39462" y="60658"/>
                  </a:cubicBezTo>
                  <a:cubicBezTo>
                    <a:pt x="39734" y="60345"/>
                    <a:pt x="39860" y="60031"/>
                    <a:pt x="39839" y="59612"/>
                  </a:cubicBezTo>
                  <a:cubicBezTo>
                    <a:pt x="39818" y="59319"/>
                    <a:pt x="39881" y="59026"/>
                    <a:pt x="39922" y="58733"/>
                  </a:cubicBezTo>
                  <a:cubicBezTo>
                    <a:pt x="39943" y="58524"/>
                    <a:pt x="39964" y="58294"/>
                    <a:pt x="39943" y="58085"/>
                  </a:cubicBezTo>
                  <a:cubicBezTo>
                    <a:pt x="39860" y="57457"/>
                    <a:pt x="39943" y="56892"/>
                    <a:pt x="39985" y="56264"/>
                  </a:cubicBezTo>
                  <a:cubicBezTo>
                    <a:pt x="40048" y="55741"/>
                    <a:pt x="40048" y="55155"/>
                    <a:pt x="39922" y="54632"/>
                  </a:cubicBezTo>
                  <a:cubicBezTo>
                    <a:pt x="39839" y="54319"/>
                    <a:pt x="39797" y="54026"/>
                    <a:pt x="39881" y="53712"/>
                  </a:cubicBezTo>
                  <a:cubicBezTo>
                    <a:pt x="38060" y="54214"/>
                    <a:pt x="36261" y="54235"/>
                    <a:pt x="34357" y="54088"/>
                  </a:cubicBezTo>
                  <a:close/>
                  <a:moveTo>
                    <a:pt x="38269" y="52749"/>
                  </a:moveTo>
                  <a:cubicBezTo>
                    <a:pt x="38269" y="52728"/>
                    <a:pt x="38269" y="52728"/>
                    <a:pt x="38269" y="52749"/>
                  </a:cubicBezTo>
                  <a:cubicBezTo>
                    <a:pt x="38583" y="52728"/>
                    <a:pt x="38918" y="52749"/>
                    <a:pt x="39232" y="52707"/>
                  </a:cubicBezTo>
                  <a:cubicBezTo>
                    <a:pt x="39943" y="52603"/>
                    <a:pt x="40529" y="52247"/>
                    <a:pt x="40759" y="51578"/>
                  </a:cubicBezTo>
                  <a:cubicBezTo>
                    <a:pt x="41094" y="50636"/>
                    <a:pt x="41366" y="49632"/>
                    <a:pt x="41115" y="48585"/>
                  </a:cubicBezTo>
                  <a:cubicBezTo>
                    <a:pt x="41052" y="48167"/>
                    <a:pt x="40885" y="47853"/>
                    <a:pt x="40571" y="47602"/>
                  </a:cubicBezTo>
                  <a:cubicBezTo>
                    <a:pt x="40048" y="47163"/>
                    <a:pt x="39420" y="46974"/>
                    <a:pt x="38772" y="46953"/>
                  </a:cubicBezTo>
                  <a:cubicBezTo>
                    <a:pt x="38081" y="46953"/>
                    <a:pt x="37432" y="47016"/>
                    <a:pt x="36784" y="47184"/>
                  </a:cubicBezTo>
                  <a:cubicBezTo>
                    <a:pt x="36198" y="47309"/>
                    <a:pt x="35800" y="47602"/>
                    <a:pt x="35549" y="48062"/>
                  </a:cubicBezTo>
                  <a:cubicBezTo>
                    <a:pt x="35319" y="48481"/>
                    <a:pt x="35131" y="48899"/>
                    <a:pt x="34901" y="49318"/>
                  </a:cubicBezTo>
                  <a:cubicBezTo>
                    <a:pt x="34587" y="49904"/>
                    <a:pt x="34650" y="50510"/>
                    <a:pt x="34754" y="51096"/>
                  </a:cubicBezTo>
                  <a:cubicBezTo>
                    <a:pt x="34796" y="51285"/>
                    <a:pt x="34901" y="51473"/>
                    <a:pt x="35026" y="51619"/>
                  </a:cubicBezTo>
                  <a:cubicBezTo>
                    <a:pt x="35654" y="52352"/>
                    <a:pt x="36470" y="52770"/>
                    <a:pt x="37412" y="52812"/>
                  </a:cubicBezTo>
                  <a:cubicBezTo>
                    <a:pt x="37704" y="52770"/>
                    <a:pt x="37976" y="52749"/>
                    <a:pt x="38269" y="52749"/>
                  </a:cubicBezTo>
                  <a:close/>
                  <a:moveTo>
                    <a:pt x="8767" y="28227"/>
                  </a:moveTo>
                  <a:cubicBezTo>
                    <a:pt x="8474" y="29210"/>
                    <a:pt x="8537" y="30214"/>
                    <a:pt x="8997" y="31198"/>
                  </a:cubicBezTo>
                  <a:cubicBezTo>
                    <a:pt x="9395" y="32014"/>
                    <a:pt x="10106" y="32370"/>
                    <a:pt x="10901" y="32579"/>
                  </a:cubicBezTo>
                  <a:cubicBezTo>
                    <a:pt x="11236" y="32663"/>
                    <a:pt x="12910" y="32474"/>
                    <a:pt x="13391" y="32349"/>
                  </a:cubicBezTo>
                  <a:cubicBezTo>
                    <a:pt x="12826" y="31637"/>
                    <a:pt x="12512" y="30842"/>
                    <a:pt x="12094" y="30068"/>
                  </a:cubicBezTo>
                  <a:cubicBezTo>
                    <a:pt x="11927" y="29754"/>
                    <a:pt x="11759" y="29440"/>
                    <a:pt x="11592" y="29106"/>
                  </a:cubicBezTo>
                  <a:cubicBezTo>
                    <a:pt x="11424" y="28771"/>
                    <a:pt x="11152" y="28478"/>
                    <a:pt x="10839" y="28373"/>
                  </a:cubicBezTo>
                  <a:cubicBezTo>
                    <a:pt x="10211" y="28227"/>
                    <a:pt x="9562" y="27829"/>
                    <a:pt x="8767" y="28227"/>
                  </a:cubicBezTo>
                  <a:close/>
                  <a:moveTo>
                    <a:pt x="17346" y="64069"/>
                  </a:moveTo>
                  <a:cubicBezTo>
                    <a:pt x="16760" y="64550"/>
                    <a:pt x="16634" y="65115"/>
                    <a:pt x="16802" y="65806"/>
                  </a:cubicBezTo>
                  <a:cubicBezTo>
                    <a:pt x="16865" y="66245"/>
                    <a:pt x="16865" y="66684"/>
                    <a:pt x="16948" y="67145"/>
                  </a:cubicBezTo>
                  <a:cubicBezTo>
                    <a:pt x="17053" y="67919"/>
                    <a:pt x="17513" y="68505"/>
                    <a:pt x="18141" y="68965"/>
                  </a:cubicBezTo>
                  <a:cubicBezTo>
                    <a:pt x="18225" y="69049"/>
                    <a:pt x="18371" y="69091"/>
                    <a:pt x="18497" y="69091"/>
                  </a:cubicBezTo>
                  <a:cubicBezTo>
                    <a:pt x="19187" y="69091"/>
                    <a:pt x="19836" y="69070"/>
                    <a:pt x="20443" y="68756"/>
                  </a:cubicBezTo>
                  <a:cubicBezTo>
                    <a:pt x="20966" y="68463"/>
                    <a:pt x="21028" y="68233"/>
                    <a:pt x="20861" y="67689"/>
                  </a:cubicBezTo>
                  <a:cubicBezTo>
                    <a:pt x="20526" y="66789"/>
                    <a:pt x="19919" y="66140"/>
                    <a:pt x="19229" y="65534"/>
                  </a:cubicBezTo>
                  <a:cubicBezTo>
                    <a:pt x="18622" y="65052"/>
                    <a:pt x="18078" y="64487"/>
                    <a:pt x="17346" y="64069"/>
                  </a:cubicBezTo>
                  <a:close/>
                  <a:moveTo>
                    <a:pt x="45446" y="27871"/>
                  </a:moveTo>
                  <a:cubicBezTo>
                    <a:pt x="45572" y="27955"/>
                    <a:pt x="45635" y="28059"/>
                    <a:pt x="45718" y="28059"/>
                  </a:cubicBezTo>
                  <a:cubicBezTo>
                    <a:pt x="46179" y="28122"/>
                    <a:pt x="46618" y="28122"/>
                    <a:pt x="47036" y="27871"/>
                  </a:cubicBezTo>
                  <a:cubicBezTo>
                    <a:pt x="47392" y="27641"/>
                    <a:pt x="47852" y="27515"/>
                    <a:pt x="48208" y="27285"/>
                  </a:cubicBezTo>
                  <a:cubicBezTo>
                    <a:pt x="48648" y="26971"/>
                    <a:pt x="49066" y="26574"/>
                    <a:pt x="49484" y="26197"/>
                  </a:cubicBezTo>
                  <a:cubicBezTo>
                    <a:pt x="49987" y="25193"/>
                    <a:pt x="49798" y="24063"/>
                    <a:pt x="48501" y="23644"/>
                  </a:cubicBezTo>
                  <a:cubicBezTo>
                    <a:pt x="47999" y="23477"/>
                    <a:pt x="47476" y="23624"/>
                    <a:pt x="47015" y="23833"/>
                  </a:cubicBezTo>
                  <a:cubicBezTo>
                    <a:pt x="46639" y="24000"/>
                    <a:pt x="46597" y="24356"/>
                    <a:pt x="46513" y="24691"/>
                  </a:cubicBezTo>
                  <a:cubicBezTo>
                    <a:pt x="46241" y="25674"/>
                    <a:pt x="45990" y="26657"/>
                    <a:pt x="45509" y="27557"/>
                  </a:cubicBezTo>
                  <a:cubicBezTo>
                    <a:pt x="45488" y="27620"/>
                    <a:pt x="45467" y="27725"/>
                    <a:pt x="45446" y="27871"/>
                  </a:cubicBezTo>
                  <a:close/>
                  <a:moveTo>
                    <a:pt x="32704" y="57834"/>
                  </a:moveTo>
                  <a:cubicBezTo>
                    <a:pt x="32264" y="58106"/>
                    <a:pt x="31971" y="58315"/>
                    <a:pt x="31637" y="58503"/>
                  </a:cubicBezTo>
                  <a:cubicBezTo>
                    <a:pt x="31281" y="58692"/>
                    <a:pt x="30821" y="58692"/>
                    <a:pt x="30653" y="59005"/>
                  </a:cubicBezTo>
                  <a:cubicBezTo>
                    <a:pt x="30549" y="60261"/>
                    <a:pt x="30528" y="61412"/>
                    <a:pt x="30318" y="62541"/>
                  </a:cubicBezTo>
                  <a:cubicBezTo>
                    <a:pt x="30193" y="63232"/>
                    <a:pt x="30298" y="63922"/>
                    <a:pt x="30277" y="64634"/>
                  </a:cubicBezTo>
                  <a:cubicBezTo>
                    <a:pt x="30277" y="64738"/>
                    <a:pt x="30318" y="64843"/>
                    <a:pt x="30402" y="65052"/>
                  </a:cubicBezTo>
                  <a:cubicBezTo>
                    <a:pt x="30465" y="64843"/>
                    <a:pt x="30528" y="64780"/>
                    <a:pt x="30549" y="64676"/>
                  </a:cubicBezTo>
                  <a:cubicBezTo>
                    <a:pt x="30821" y="64069"/>
                    <a:pt x="31009" y="63420"/>
                    <a:pt x="31490" y="62960"/>
                  </a:cubicBezTo>
                  <a:cubicBezTo>
                    <a:pt x="31574" y="62897"/>
                    <a:pt x="31595" y="62793"/>
                    <a:pt x="31658" y="62709"/>
                  </a:cubicBezTo>
                  <a:cubicBezTo>
                    <a:pt x="32160" y="61851"/>
                    <a:pt x="32620" y="60972"/>
                    <a:pt x="33122" y="60072"/>
                  </a:cubicBezTo>
                  <a:cubicBezTo>
                    <a:pt x="33018" y="59759"/>
                    <a:pt x="32892" y="59445"/>
                    <a:pt x="32829" y="59110"/>
                  </a:cubicBezTo>
                  <a:cubicBezTo>
                    <a:pt x="32746" y="58712"/>
                    <a:pt x="32725" y="58315"/>
                    <a:pt x="32704" y="57834"/>
                  </a:cubicBezTo>
                  <a:close/>
                  <a:moveTo>
                    <a:pt x="32285" y="52812"/>
                  </a:moveTo>
                  <a:cubicBezTo>
                    <a:pt x="32055" y="52875"/>
                    <a:pt x="31783" y="52938"/>
                    <a:pt x="31574" y="53063"/>
                  </a:cubicBezTo>
                  <a:cubicBezTo>
                    <a:pt x="30904" y="53482"/>
                    <a:pt x="30109" y="53649"/>
                    <a:pt x="29335" y="53774"/>
                  </a:cubicBezTo>
                  <a:cubicBezTo>
                    <a:pt x="28561" y="53900"/>
                    <a:pt x="27766" y="54381"/>
                    <a:pt x="27180" y="55009"/>
                  </a:cubicBezTo>
                  <a:cubicBezTo>
                    <a:pt x="27389" y="55239"/>
                    <a:pt x="27682" y="55344"/>
                    <a:pt x="27954" y="55344"/>
                  </a:cubicBezTo>
                  <a:cubicBezTo>
                    <a:pt x="28624" y="55323"/>
                    <a:pt x="29335" y="55427"/>
                    <a:pt x="29942" y="55114"/>
                  </a:cubicBezTo>
                  <a:cubicBezTo>
                    <a:pt x="30088" y="55030"/>
                    <a:pt x="30235" y="54967"/>
                    <a:pt x="30402" y="54946"/>
                  </a:cubicBezTo>
                  <a:cubicBezTo>
                    <a:pt x="31490" y="54842"/>
                    <a:pt x="32306" y="54193"/>
                    <a:pt x="33122" y="53482"/>
                  </a:cubicBezTo>
                  <a:cubicBezTo>
                    <a:pt x="32829" y="53230"/>
                    <a:pt x="32578" y="53042"/>
                    <a:pt x="32285" y="52812"/>
                  </a:cubicBezTo>
                  <a:close/>
                  <a:moveTo>
                    <a:pt x="33248" y="69174"/>
                  </a:moveTo>
                  <a:cubicBezTo>
                    <a:pt x="33101" y="68567"/>
                    <a:pt x="32850" y="67982"/>
                    <a:pt x="32390" y="67500"/>
                  </a:cubicBezTo>
                  <a:cubicBezTo>
                    <a:pt x="31678" y="66789"/>
                    <a:pt x="30821" y="66371"/>
                    <a:pt x="29900" y="65910"/>
                  </a:cubicBezTo>
                  <a:cubicBezTo>
                    <a:pt x="29795" y="66266"/>
                    <a:pt x="29900" y="66580"/>
                    <a:pt x="29900" y="66894"/>
                  </a:cubicBezTo>
                  <a:cubicBezTo>
                    <a:pt x="29984" y="67814"/>
                    <a:pt x="30423" y="68547"/>
                    <a:pt x="31072" y="69195"/>
                  </a:cubicBezTo>
                  <a:cubicBezTo>
                    <a:pt x="31469" y="69593"/>
                    <a:pt x="31888" y="69697"/>
                    <a:pt x="32411" y="69614"/>
                  </a:cubicBezTo>
                  <a:cubicBezTo>
                    <a:pt x="32725" y="69572"/>
                    <a:pt x="32997" y="69446"/>
                    <a:pt x="33248" y="69174"/>
                  </a:cubicBezTo>
                  <a:close/>
                  <a:moveTo>
                    <a:pt x="42140" y="41618"/>
                  </a:moveTo>
                  <a:cubicBezTo>
                    <a:pt x="42098" y="41430"/>
                    <a:pt x="42098" y="41220"/>
                    <a:pt x="42015" y="41053"/>
                  </a:cubicBezTo>
                  <a:cubicBezTo>
                    <a:pt x="41743" y="40634"/>
                    <a:pt x="41513" y="40216"/>
                    <a:pt x="41178" y="39860"/>
                  </a:cubicBezTo>
                  <a:cubicBezTo>
                    <a:pt x="40383" y="38961"/>
                    <a:pt x="39546" y="38124"/>
                    <a:pt x="38751" y="37287"/>
                  </a:cubicBezTo>
                  <a:cubicBezTo>
                    <a:pt x="38667" y="37182"/>
                    <a:pt x="38562" y="37119"/>
                    <a:pt x="38458" y="37036"/>
                  </a:cubicBezTo>
                  <a:cubicBezTo>
                    <a:pt x="38374" y="36952"/>
                    <a:pt x="38269" y="36910"/>
                    <a:pt x="38018" y="36743"/>
                  </a:cubicBezTo>
                  <a:cubicBezTo>
                    <a:pt x="38165" y="37057"/>
                    <a:pt x="38186" y="37203"/>
                    <a:pt x="38290" y="37349"/>
                  </a:cubicBezTo>
                  <a:cubicBezTo>
                    <a:pt x="38667" y="37831"/>
                    <a:pt x="38772" y="38417"/>
                    <a:pt x="38793" y="38981"/>
                  </a:cubicBezTo>
                  <a:cubicBezTo>
                    <a:pt x="38813" y="39400"/>
                    <a:pt x="38876" y="39818"/>
                    <a:pt x="38918" y="40237"/>
                  </a:cubicBezTo>
                  <a:cubicBezTo>
                    <a:pt x="39943" y="40718"/>
                    <a:pt x="40906" y="41158"/>
                    <a:pt x="41910" y="41597"/>
                  </a:cubicBezTo>
                  <a:cubicBezTo>
                    <a:pt x="41952" y="41618"/>
                    <a:pt x="42036" y="41576"/>
                    <a:pt x="42140" y="41618"/>
                  </a:cubicBezTo>
                  <a:close/>
                  <a:moveTo>
                    <a:pt x="14082" y="12785"/>
                  </a:moveTo>
                  <a:cubicBezTo>
                    <a:pt x="13182" y="12618"/>
                    <a:pt x="12554" y="12764"/>
                    <a:pt x="12178" y="13476"/>
                  </a:cubicBezTo>
                  <a:cubicBezTo>
                    <a:pt x="12031" y="13685"/>
                    <a:pt x="11906" y="13915"/>
                    <a:pt x="11780" y="14124"/>
                  </a:cubicBezTo>
                  <a:cubicBezTo>
                    <a:pt x="11613" y="14354"/>
                    <a:pt x="11404" y="14564"/>
                    <a:pt x="11278" y="14794"/>
                  </a:cubicBezTo>
                  <a:cubicBezTo>
                    <a:pt x="10839" y="15484"/>
                    <a:pt x="10922" y="16258"/>
                    <a:pt x="11027" y="17033"/>
                  </a:cubicBezTo>
                  <a:cubicBezTo>
                    <a:pt x="11048" y="17158"/>
                    <a:pt x="11048" y="17284"/>
                    <a:pt x="11278" y="17263"/>
                  </a:cubicBezTo>
                  <a:cubicBezTo>
                    <a:pt x="11571" y="16426"/>
                    <a:pt x="12136" y="15735"/>
                    <a:pt x="12659" y="15045"/>
                  </a:cubicBezTo>
                  <a:cubicBezTo>
                    <a:pt x="13140" y="14354"/>
                    <a:pt x="13600" y="13685"/>
                    <a:pt x="14082" y="12785"/>
                  </a:cubicBezTo>
                  <a:close/>
                  <a:moveTo>
                    <a:pt x="38583" y="66643"/>
                  </a:moveTo>
                  <a:cubicBezTo>
                    <a:pt x="38709" y="66559"/>
                    <a:pt x="38813" y="66538"/>
                    <a:pt x="38876" y="66475"/>
                  </a:cubicBezTo>
                  <a:cubicBezTo>
                    <a:pt x="39106" y="66057"/>
                    <a:pt x="39295" y="65638"/>
                    <a:pt x="39211" y="65136"/>
                  </a:cubicBezTo>
                  <a:cubicBezTo>
                    <a:pt x="39127" y="64571"/>
                    <a:pt x="39106" y="64006"/>
                    <a:pt x="39065" y="63420"/>
                  </a:cubicBezTo>
                  <a:cubicBezTo>
                    <a:pt x="39023" y="63232"/>
                    <a:pt x="38981" y="63044"/>
                    <a:pt x="38960" y="62876"/>
                  </a:cubicBezTo>
                  <a:cubicBezTo>
                    <a:pt x="38583" y="62730"/>
                    <a:pt x="38249" y="62772"/>
                    <a:pt x="37935" y="62834"/>
                  </a:cubicBezTo>
                  <a:cubicBezTo>
                    <a:pt x="37956" y="63253"/>
                    <a:pt x="38039" y="63630"/>
                    <a:pt x="37956" y="63943"/>
                  </a:cubicBezTo>
                  <a:cubicBezTo>
                    <a:pt x="37809" y="64487"/>
                    <a:pt x="37935" y="65010"/>
                    <a:pt x="37956" y="65575"/>
                  </a:cubicBezTo>
                  <a:cubicBezTo>
                    <a:pt x="37935" y="66015"/>
                    <a:pt x="38123" y="66371"/>
                    <a:pt x="38583" y="66643"/>
                  </a:cubicBezTo>
                  <a:close/>
                  <a:moveTo>
                    <a:pt x="31490" y="65178"/>
                  </a:moveTo>
                  <a:cubicBezTo>
                    <a:pt x="31637" y="65262"/>
                    <a:pt x="31658" y="65282"/>
                    <a:pt x="31678" y="65282"/>
                  </a:cubicBezTo>
                  <a:cubicBezTo>
                    <a:pt x="32411" y="65366"/>
                    <a:pt x="32829" y="65010"/>
                    <a:pt x="33059" y="64383"/>
                  </a:cubicBezTo>
                  <a:cubicBezTo>
                    <a:pt x="33457" y="63337"/>
                    <a:pt x="33666" y="62269"/>
                    <a:pt x="33896" y="61202"/>
                  </a:cubicBezTo>
                  <a:cubicBezTo>
                    <a:pt x="33938" y="61119"/>
                    <a:pt x="33792" y="61014"/>
                    <a:pt x="33729" y="60889"/>
                  </a:cubicBezTo>
                  <a:cubicBezTo>
                    <a:pt x="33352" y="61181"/>
                    <a:pt x="33248" y="61558"/>
                    <a:pt x="33059" y="61872"/>
                  </a:cubicBezTo>
                  <a:cubicBezTo>
                    <a:pt x="32641" y="62583"/>
                    <a:pt x="32411" y="63378"/>
                    <a:pt x="31888" y="64048"/>
                  </a:cubicBezTo>
                  <a:cubicBezTo>
                    <a:pt x="31658" y="64320"/>
                    <a:pt x="31532" y="64738"/>
                    <a:pt x="31490" y="65178"/>
                  </a:cubicBezTo>
                  <a:close/>
                  <a:moveTo>
                    <a:pt x="46639" y="55469"/>
                  </a:moveTo>
                  <a:cubicBezTo>
                    <a:pt x="46032" y="55030"/>
                    <a:pt x="45404" y="54716"/>
                    <a:pt x="44672" y="54737"/>
                  </a:cubicBezTo>
                  <a:cubicBezTo>
                    <a:pt x="44505" y="54737"/>
                    <a:pt x="44316" y="54632"/>
                    <a:pt x="44128" y="54549"/>
                  </a:cubicBezTo>
                  <a:cubicBezTo>
                    <a:pt x="43940" y="54507"/>
                    <a:pt x="43772" y="54423"/>
                    <a:pt x="43584" y="54381"/>
                  </a:cubicBezTo>
                  <a:cubicBezTo>
                    <a:pt x="43458" y="54591"/>
                    <a:pt x="43375" y="54800"/>
                    <a:pt x="43207" y="54946"/>
                  </a:cubicBezTo>
                  <a:cubicBezTo>
                    <a:pt x="43082" y="55114"/>
                    <a:pt x="42873" y="55072"/>
                    <a:pt x="42684" y="55009"/>
                  </a:cubicBezTo>
                  <a:cubicBezTo>
                    <a:pt x="42538" y="54925"/>
                    <a:pt x="42496" y="54737"/>
                    <a:pt x="42538" y="54591"/>
                  </a:cubicBezTo>
                  <a:cubicBezTo>
                    <a:pt x="42559" y="54486"/>
                    <a:pt x="42580" y="54381"/>
                    <a:pt x="42642" y="54214"/>
                  </a:cubicBezTo>
                  <a:cubicBezTo>
                    <a:pt x="42224" y="54193"/>
                    <a:pt x="41826" y="54381"/>
                    <a:pt x="41513" y="53963"/>
                  </a:cubicBezTo>
                  <a:cubicBezTo>
                    <a:pt x="41324" y="53691"/>
                    <a:pt x="40969" y="53712"/>
                    <a:pt x="40864" y="53900"/>
                  </a:cubicBezTo>
                  <a:cubicBezTo>
                    <a:pt x="40780" y="54067"/>
                    <a:pt x="40885" y="54319"/>
                    <a:pt x="41094" y="54486"/>
                  </a:cubicBezTo>
                  <a:cubicBezTo>
                    <a:pt x="41806" y="54946"/>
                    <a:pt x="42580" y="55281"/>
                    <a:pt x="43396" y="55553"/>
                  </a:cubicBezTo>
                  <a:cubicBezTo>
                    <a:pt x="43542" y="55595"/>
                    <a:pt x="43710" y="55637"/>
                    <a:pt x="43856" y="55637"/>
                  </a:cubicBezTo>
                  <a:cubicBezTo>
                    <a:pt x="44819" y="55574"/>
                    <a:pt x="45718" y="55532"/>
                    <a:pt x="46639" y="55469"/>
                  </a:cubicBezTo>
                  <a:close/>
                  <a:moveTo>
                    <a:pt x="45049" y="44150"/>
                  </a:moveTo>
                  <a:cubicBezTo>
                    <a:pt x="45111" y="44003"/>
                    <a:pt x="45153" y="43919"/>
                    <a:pt x="45237" y="43857"/>
                  </a:cubicBezTo>
                  <a:cubicBezTo>
                    <a:pt x="45383" y="43752"/>
                    <a:pt x="45551" y="43668"/>
                    <a:pt x="45697" y="43585"/>
                  </a:cubicBezTo>
                  <a:cubicBezTo>
                    <a:pt x="46241" y="43313"/>
                    <a:pt x="46430" y="42894"/>
                    <a:pt x="46304" y="42371"/>
                  </a:cubicBezTo>
                  <a:cubicBezTo>
                    <a:pt x="46241" y="42120"/>
                    <a:pt x="46074" y="41953"/>
                    <a:pt x="45823" y="41953"/>
                  </a:cubicBezTo>
                  <a:cubicBezTo>
                    <a:pt x="45028" y="41911"/>
                    <a:pt x="44358" y="42183"/>
                    <a:pt x="43877" y="42831"/>
                  </a:cubicBezTo>
                  <a:cubicBezTo>
                    <a:pt x="44233" y="43250"/>
                    <a:pt x="44609" y="43647"/>
                    <a:pt x="45049" y="44150"/>
                  </a:cubicBezTo>
                  <a:close/>
                  <a:moveTo>
                    <a:pt x="42935" y="11195"/>
                  </a:moveTo>
                  <a:cubicBezTo>
                    <a:pt x="42873" y="10923"/>
                    <a:pt x="42852" y="10756"/>
                    <a:pt x="42768" y="10588"/>
                  </a:cubicBezTo>
                  <a:cubicBezTo>
                    <a:pt x="42329" y="9772"/>
                    <a:pt x="41638" y="9144"/>
                    <a:pt x="41073" y="8454"/>
                  </a:cubicBezTo>
                  <a:cubicBezTo>
                    <a:pt x="40989" y="8349"/>
                    <a:pt x="40780" y="8266"/>
                    <a:pt x="40655" y="8245"/>
                  </a:cubicBezTo>
                  <a:cubicBezTo>
                    <a:pt x="40320" y="8161"/>
                    <a:pt x="39964" y="8140"/>
                    <a:pt x="39546" y="8077"/>
                  </a:cubicBezTo>
                  <a:cubicBezTo>
                    <a:pt x="40153" y="8600"/>
                    <a:pt x="40676" y="9123"/>
                    <a:pt x="41220" y="9605"/>
                  </a:cubicBezTo>
                  <a:cubicBezTo>
                    <a:pt x="41826" y="10044"/>
                    <a:pt x="42119" y="10797"/>
                    <a:pt x="42935" y="11195"/>
                  </a:cubicBezTo>
                  <a:close/>
                  <a:moveTo>
                    <a:pt x="27096" y="40070"/>
                  </a:moveTo>
                  <a:cubicBezTo>
                    <a:pt x="27159" y="40948"/>
                    <a:pt x="27410" y="41262"/>
                    <a:pt x="28017" y="41304"/>
                  </a:cubicBezTo>
                  <a:cubicBezTo>
                    <a:pt x="28854" y="41325"/>
                    <a:pt x="29168" y="41011"/>
                    <a:pt x="29189" y="40090"/>
                  </a:cubicBezTo>
                  <a:cubicBezTo>
                    <a:pt x="28519" y="40070"/>
                    <a:pt x="27829" y="40070"/>
                    <a:pt x="27096" y="40070"/>
                  </a:cubicBezTo>
                  <a:close/>
                  <a:moveTo>
                    <a:pt x="32432" y="42266"/>
                  </a:moveTo>
                  <a:cubicBezTo>
                    <a:pt x="33311" y="41639"/>
                    <a:pt x="33415" y="41513"/>
                    <a:pt x="33687" y="40906"/>
                  </a:cubicBezTo>
                  <a:cubicBezTo>
                    <a:pt x="33311" y="40718"/>
                    <a:pt x="32892" y="40676"/>
                    <a:pt x="32495" y="40802"/>
                  </a:cubicBezTo>
                  <a:cubicBezTo>
                    <a:pt x="32369" y="40844"/>
                    <a:pt x="32202" y="40948"/>
                    <a:pt x="32160" y="41095"/>
                  </a:cubicBezTo>
                  <a:cubicBezTo>
                    <a:pt x="32013" y="41513"/>
                    <a:pt x="32013" y="41890"/>
                    <a:pt x="32432" y="42266"/>
                  </a:cubicBezTo>
                  <a:close/>
                  <a:moveTo>
                    <a:pt x="43145" y="51766"/>
                  </a:moveTo>
                  <a:cubicBezTo>
                    <a:pt x="42266" y="52205"/>
                    <a:pt x="42057" y="52352"/>
                    <a:pt x="41722" y="52833"/>
                  </a:cubicBezTo>
                  <a:lnTo>
                    <a:pt x="42580" y="52979"/>
                  </a:lnTo>
                  <a:cubicBezTo>
                    <a:pt x="42831" y="52603"/>
                    <a:pt x="43249" y="52331"/>
                    <a:pt x="43145" y="517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1515;p59">
              <a:extLst>
                <a:ext uri="{FF2B5EF4-FFF2-40B4-BE49-F238E27FC236}">
                  <a16:creationId xmlns:a16="http://schemas.microsoft.com/office/drawing/2014/main" id="{81C5BABE-930D-9E39-4BEA-52C1BBAE5173}"/>
                </a:ext>
              </a:extLst>
            </p:cNvPr>
            <p:cNvSpPr/>
            <p:nvPr/>
          </p:nvSpPr>
          <p:spPr>
            <a:xfrm>
              <a:off x="6010150" y="3526525"/>
              <a:ext cx="341100" cy="239600"/>
            </a:xfrm>
            <a:custGeom>
              <a:avLst/>
              <a:gdLst/>
              <a:ahLst/>
              <a:cxnLst/>
              <a:rect l="l" t="t" r="r" b="b"/>
              <a:pathLst>
                <a:path w="13644" h="9584" extrusionOk="0">
                  <a:moveTo>
                    <a:pt x="691" y="1528"/>
                  </a:moveTo>
                  <a:cubicBezTo>
                    <a:pt x="984" y="1507"/>
                    <a:pt x="1214" y="1528"/>
                    <a:pt x="1486" y="1486"/>
                  </a:cubicBezTo>
                  <a:cubicBezTo>
                    <a:pt x="1821" y="1423"/>
                    <a:pt x="2198" y="1423"/>
                    <a:pt x="2512" y="1298"/>
                  </a:cubicBezTo>
                  <a:cubicBezTo>
                    <a:pt x="3035" y="1088"/>
                    <a:pt x="3558" y="1047"/>
                    <a:pt x="4102" y="1026"/>
                  </a:cubicBezTo>
                  <a:cubicBezTo>
                    <a:pt x="4981" y="1005"/>
                    <a:pt x="5880" y="879"/>
                    <a:pt x="6738" y="670"/>
                  </a:cubicBezTo>
                  <a:cubicBezTo>
                    <a:pt x="8601" y="210"/>
                    <a:pt x="10505" y="0"/>
                    <a:pt x="12450" y="147"/>
                  </a:cubicBezTo>
                  <a:cubicBezTo>
                    <a:pt x="12576" y="147"/>
                    <a:pt x="12702" y="147"/>
                    <a:pt x="12827" y="168"/>
                  </a:cubicBezTo>
                  <a:cubicBezTo>
                    <a:pt x="13350" y="272"/>
                    <a:pt x="13643" y="795"/>
                    <a:pt x="13413" y="1277"/>
                  </a:cubicBezTo>
                  <a:cubicBezTo>
                    <a:pt x="13225" y="1632"/>
                    <a:pt x="13036" y="2009"/>
                    <a:pt x="13099" y="2448"/>
                  </a:cubicBezTo>
                  <a:cubicBezTo>
                    <a:pt x="13099" y="2532"/>
                    <a:pt x="13078" y="2637"/>
                    <a:pt x="13015" y="2700"/>
                  </a:cubicBezTo>
                  <a:cubicBezTo>
                    <a:pt x="12367" y="3808"/>
                    <a:pt x="12032" y="5085"/>
                    <a:pt x="11362" y="6215"/>
                  </a:cubicBezTo>
                  <a:cubicBezTo>
                    <a:pt x="11049" y="6759"/>
                    <a:pt x="10714" y="7282"/>
                    <a:pt x="10191" y="7658"/>
                  </a:cubicBezTo>
                  <a:cubicBezTo>
                    <a:pt x="9793" y="7909"/>
                    <a:pt x="9437" y="8223"/>
                    <a:pt x="9103" y="8537"/>
                  </a:cubicBezTo>
                  <a:cubicBezTo>
                    <a:pt x="8182" y="9353"/>
                    <a:pt x="7031" y="9583"/>
                    <a:pt x="5818" y="9583"/>
                  </a:cubicBezTo>
                  <a:cubicBezTo>
                    <a:pt x="5357" y="9583"/>
                    <a:pt x="4855" y="9500"/>
                    <a:pt x="4395" y="9479"/>
                  </a:cubicBezTo>
                  <a:cubicBezTo>
                    <a:pt x="3788" y="9458"/>
                    <a:pt x="3265" y="9249"/>
                    <a:pt x="2742" y="8893"/>
                  </a:cubicBezTo>
                  <a:cubicBezTo>
                    <a:pt x="2010" y="8412"/>
                    <a:pt x="1361" y="7805"/>
                    <a:pt x="838" y="7073"/>
                  </a:cubicBezTo>
                  <a:cubicBezTo>
                    <a:pt x="482" y="6570"/>
                    <a:pt x="252" y="6047"/>
                    <a:pt x="210" y="5440"/>
                  </a:cubicBezTo>
                  <a:cubicBezTo>
                    <a:pt x="168" y="5168"/>
                    <a:pt x="168" y="4876"/>
                    <a:pt x="126" y="4583"/>
                  </a:cubicBezTo>
                  <a:cubicBezTo>
                    <a:pt x="1" y="3767"/>
                    <a:pt x="22" y="2992"/>
                    <a:pt x="440" y="2260"/>
                  </a:cubicBezTo>
                  <a:cubicBezTo>
                    <a:pt x="545" y="2072"/>
                    <a:pt x="587" y="1842"/>
                    <a:pt x="691" y="1528"/>
                  </a:cubicBezTo>
                  <a:close/>
                  <a:moveTo>
                    <a:pt x="1821" y="2155"/>
                  </a:moveTo>
                  <a:cubicBezTo>
                    <a:pt x="1382" y="2992"/>
                    <a:pt x="1173" y="3850"/>
                    <a:pt x="1382" y="4771"/>
                  </a:cubicBezTo>
                  <a:cubicBezTo>
                    <a:pt x="1403" y="4834"/>
                    <a:pt x="1403" y="4896"/>
                    <a:pt x="1403" y="4959"/>
                  </a:cubicBezTo>
                  <a:cubicBezTo>
                    <a:pt x="1528" y="6549"/>
                    <a:pt x="2637" y="7407"/>
                    <a:pt x="3893" y="8140"/>
                  </a:cubicBezTo>
                  <a:cubicBezTo>
                    <a:pt x="3935" y="8181"/>
                    <a:pt x="4018" y="8202"/>
                    <a:pt x="4081" y="8202"/>
                  </a:cubicBezTo>
                  <a:cubicBezTo>
                    <a:pt x="5023" y="8307"/>
                    <a:pt x="5922" y="8453"/>
                    <a:pt x="6864" y="8286"/>
                  </a:cubicBezTo>
                  <a:cubicBezTo>
                    <a:pt x="7261" y="8202"/>
                    <a:pt x="7680" y="8077"/>
                    <a:pt x="8015" y="7868"/>
                  </a:cubicBezTo>
                  <a:cubicBezTo>
                    <a:pt x="8642" y="7470"/>
                    <a:pt x="9249" y="6968"/>
                    <a:pt x="9856" y="6529"/>
                  </a:cubicBezTo>
                  <a:cubicBezTo>
                    <a:pt x="10002" y="6424"/>
                    <a:pt x="10149" y="6257"/>
                    <a:pt x="10253" y="6110"/>
                  </a:cubicBezTo>
                  <a:cubicBezTo>
                    <a:pt x="10777" y="5148"/>
                    <a:pt x="11509" y="4269"/>
                    <a:pt x="11781" y="3181"/>
                  </a:cubicBezTo>
                  <a:cubicBezTo>
                    <a:pt x="11823" y="3013"/>
                    <a:pt x="11886" y="2867"/>
                    <a:pt x="11990" y="2762"/>
                  </a:cubicBezTo>
                  <a:cubicBezTo>
                    <a:pt x="12199" y="2490"/>
                    <a:pt x="12325" y="2260"/>
                    <a:pt x="12367" y="1904"/>
                  </a:cubicBezTo>
                  <a:cubicBezTo>
                    <a:pt x="12388" y="1549"/>
                    <a:pt x="12555" y="1235"/>
                    <a:pt x="12660" y="858"/>
                  </a:cubicBezTo>
                  <a:cubicBezTo>
                    <a:pt x="11865" y="921"/>
                    <a:pt x="11153" y="963"/>
                    <a:pt x="10484" y="1047"/>
                  </a:cubicBezTo>
                  <a:cubicBezTo>
                    <a:pt x="9333" y="1214"/>
                    <a:pt x="8203" y="1339"/>
                    <a:pt x="7073" y="1570"/>
                  </a:cubicBezTo>
                  <a:cubicBezTo>
                    <a:pt x="6173" y="1758"/>
                    <a:pt x="5274" y="1946"/>
                    <a:pt x="4332" y="1946"/>
                  </a:cubicBezTo>
                  <a:cubicBezTo>
                    <a:pt x="3725" y="1946"/>
                    <a:pt x="3098" y="2009"/>
                    <a:pt x="2512" y="2030"/>
                  </a:cubicBezTo>
                  <a:cubicBezTo>
                    <a:pt x="2240" y="2093"/>
                    <a:pt x="2010" y="2135"/>
                    <a:pt x="1821" y="21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1516;p59">
              <a:extLst>
                <a:ext uri="{FF2B5EF4-FFF2-40B4-BE49-F238E27FC236}">
                  <a16:creationId xmlns:a16="http://schemas.microsoft.com/office/drawing/2014/main" id="{2D7F7BF5-4ED4-0D66-BFFD-BAE7569FFA43}"/>
                </a:ext>
              </a:extLst>
            </p:cNvPr>
            <p:cNvSpPr/>
            <p:nvPr/>
          </p:nvSpPr>
          <p:spPr>
            <a:xfrm>
              <a:off x="5998650" y="3454850"/>
              <a:ext cx="40825" cy="40825"/>
            </a:xfrm>
            <a:custGeom>
              <a:avLst/>
              <a:gdLst/>
              <a:ahLst/>
              <a:cxnLst/>
              <a:rect l="l" t="t" r="r" b="b"/>
              <a:pathLst>
                <a:path w="1633" h="1633" extrusionOk="0">
                  <a:moveTo>
                    <a:pt x="733" y="22"/>
                  </a:moveTo>
                  <a:cubicBezTo>
                    <a:pt x="1235" y="1"/>
                    <a:pt x="1549" y="189"/>
                    <a:pt x="1570" y="629"/>
                  </a:cubicBezTo>
                  <a:cubicBezTo>
                    <a:pt x="1633" y="1152"/>
                    <a:pt x="1256" y="1570"/>
                    <a:pt x="775" y="1591"/>
                  </a:cubicBezTo>
                  <a:cubicBezTo>
                    <a:pt x="377" y="1633"/>
                    <a:pt x="84" y="1361"/>
                    <a:pt x="63" y="963"/>
                  </a:cubicBezTo>
                  <a:cubicBezTo>
                    <a:pt x="1" y="377"/>
                    <a:pt x="252" y="85"/>
                    <a:pt x="733" y="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1517;p59">
              <a:extLst>
                <a:ext uri="{FF2B5EF4-FFF2-40B4-BE49-F238E27FC236}">
                  <a16:creationId xmlns:a16="http://schemas.microsoft.com/office/drawing/2014/main" id="{CADF4547-1C23-8DA1-1BC3-0B983CD69EF9}"/>
                </a:ext>
              </a:extLst>
            </p:cNvPr>
            <p:cNvSpPr/>
            <p:nvPr/>
          </p:nvSpPr>
          <p:spPr>
            <a:xfrm>
              <a:off x="6302050" y="3439175"/>
              <a:ext cx="35600" cy="40825"/>
            </a:xfrm>
            <a:custGeom>
              <a:avLst/>
              <a:gdLst/>
              <a:ahLst/>
              <a:cxnLst/>
              <a:rect l="l" t="t" r="r" b="b"/>
              <a:pathLst>
                <a:path w="1424" h="1633" extrusionOk="0">
                  <a:moveTo>
                    <a:pt x="1360" y="816"/>
                  </a:moveTo>
                  <a:cubicBezTo>
                    <a:pt x="1423" y="1360"/>
                    <a:pt x="1214" y="1632"/>
                    <a:pt x="712" y="1632"/>
                  </a:cubicBezTo>
                  <a:cubicBezTo>
                    <a:pt x="398" y="1632"/>
                    <a:pt x="168" y="1444"/>
                    <a:pt x="84" y="1130"/>
                  </a:cubicBezTo>
                  <a:cubicBezTo>
                    <a:pt x="63" y="1004"/>
                    <a:pt x="42" y="858"/>
                    <a:pt x="42" y="732"/>
                  </a:cubicBezTo>
                  <a:cubicBezTo>
                    <a:pt x="0" y="293"/>
                    <a:pt x="210" y="63"/>
                    <a:pt x="607" y="21"/>
                  </a:cubicBezTo>
                  <a:cubicBezTo>
                    <a:pt x="1026" y="0"/>
                    <a:pt x="1298" y="209"/>
                    <a:pt x="1360" y="628"/>
                  </a:cubicBezTo>
                  <a:cubicBezTo>
                    <a:pt x="1339" y="691"/>
                    <a:pt x="1339" y="732"/>
                    <a:pt x="1360" y="81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1518;p59">
              <a:extLst>
                <a:ext uri="{FF2B5EF4-FFF2-40B4-BE49-F238E27FC236}">
                  <a16:creationId xmlns:a16="http://schemas.microsoft.com/office/drawing/2014/main" id="{569BB142-D881-88F0-8977-C9E630DC25EF}"/>
                </a:ext>
              </a:extLst>
            </p:cNvPr>
            <p:cNvSpPr/>
            <p:nvPr/>
          </p:nvSpPr>
          <p:spPr>
            <a:xfrm>
              <a:off x="6261775" y="3961200"/>
              <a:ext cx="28775" cy="29850"/>
            </a:xfrm>
            <a:custGeom>
              <a:avLst/>
              <a:gdLst/>
              <a:ahLst/>
              <a:cxnLst/>
              <a:rect l="l" t="t" r="r" b="b"/>
              <a:pathLst>
                <a:path w="1151" h="1194" extrusionOk="0">
                  <a:moveTo>
                    <a:pt x="670" y="1"/>
                  </a:moveTo>
                  <a:cubicBezTo>
                    <a:pt x="1067" y="440"/>
                    <a:pt x="1151" y="691"/>
                    <a:pt x="984" y="880"/>
                  </a:cubicBezTo>
                  <a:cubicBezTo>
                    <a:pt x="732" y="1194"/>
                    <a:pt x="398" y="1173"/>
                    <a:pt x="0" y="984"/>
                  </a:cubicBezTo>
                  <a:cubicBezTo>
                    <a:pt x="188" y="587"/>
                    <a:pt x="335" y="273"/>
                    <a:pt x="670" y="1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1519;p59">
              <a:extLst>
                <a:ext uri="{FF2B5EF4-FFF2-40B4-BE49-F238E27FC236}">
                  <a16:creationId xmlns:a16="http://schemas.microsoft.com/office/drawing/2014/main" id="{1482775F-7864-0884-CD78-85F00EA22DB8}"/>
                </a:ext>
              </a:extLst>
            </p:cNvPr>
            <p:cNvSpPr/>
            <p:nvPr/>
          </p:nvSpPr>
          <p:spPr>
            <a:xfrm>
              <a:off x="6447475" y="3959125"/>
              <a:ext cx="24075" cy="26700"/>
            </a:xfrm>
            <a:custGeom>
              <a:avLst/>
              <a:gdLst/>
              <a:ahLst/>
              <a:cxnLst/>
              <a:rect l="l" t="t" r="r" b="b"/>
              <a:pathLst>
                <a:path w="963" h="1068" extrusionOk="0">
                  <a:moveTo>
                    <a:pt x="502" y="1067"/>
                  </a:moveTo>
                  <a:cubicBezTo>
                    <a:pt x="209" y="1067"/>
                    <a:pt x="0" y="816"/>
                    <a:pt x="21" y="461"/>
                  </a:cubicBezTo>
                  <a:cubicBezTo>
                    <a:pt x="21" y="230"/>
                    <a:pt x="209" y="42"/>
                    <a:pt x="419" y="21"/>
                  </a:cubicBezTo>
                  <a:cubicBezTo>
                    <a:pt x="711" y="0"/>
                    <a:pt x="963" y="293"/>
                    <a:pt x="942" y="565"/>
                  </a:cubicBezTo>
                  <a:cubicBezTo>
                    <a:pt x="963" y="858"/>
                    <a:pt x="753" y="1067"/>
                    <a:pt x="502" y="1067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5" name="Google Shape;1520;p59">
              <a:extLst>
                <a:ext uri="{FF2B5EF4-FFF2-40B4-BE49-F238E27FC236}">
                  <a16:creationId xmlns:a16="http://schemas.microsoft.com/office/drawing/2014/main" id="{2EDC7EF8-FFD6-1109-3207-2BE988F5D3E6}"/>
                </a:ext>
              </a:extLst>
            </p:cNvPr>
            <p:cNvSpPr/>
            <p:nvPr/>
          </p:nvSpPr>
          <p:spPr>
            <a:xfrm>
              <a:off x="6319300" y="4026600"/>
              <a:ext cx="103600" cy="90525"/>
            </a:xfrm>
            <a:custGeom>
              <a:avLst/>
              <a:gdLst/>
              <a:ahLst/>
              <a:cxnLst/>
              <a:rect l="l" t="t" r="r" b="b"/>
              <a:pathLst>
                <a:path w="4144" h="3621" extrusionOk="0">
                  <a:moveTo>
                    <a:pt x="1654" y="2616"/>
                  </a:moveTo>
                  <a:cubicBezTo>
                    <a:pt x="1654" y="2114"/>
                    <a:pt x="2030" y="1716"/>
                    <a:pt x="1800" y="1151"/>
                  </a:cubicBezTo>
                  <a:cubicBezTo>
                    <a:pt x="1591" y="1088"/>
                    <a:pt x="1361" y="1005"/>
                    <a:pt x="1131" y="942"/>
                  </a:cubicBezTo>
                  <a:cubicBezTo>
                    <a:pt x="921" y="858"/>
                    <a:pt x="817" y="691"/>
                    <a:pt x="838" y="461"/>
                  </a:cubicBezTo>
                  <a:cubicBezTo>
                    <a:pt x="838" y="251"/>
                    <a:pt x="963" y="63"/>
                    <a:pt x="1152" y="42"/>
                  </a:cubicBezTo>
                  <a:cubicBezTo>
                    <a:pt x="1444" y="0"/>
                    <a:pt x="1716" y="0"/>
                    <a:pt x="2009" y="42"/>
                  </a:cubicBezTo>
                  <a:cubicBezTo>
                    <a:pt x="2407" y="105"/>
                    <a:pt x="2533" y="272"/>
                    <a:pt x="2491" y="733"/>
                  </a:cubicBezTo>
                  <a:cubicBezTo>
                    <a:pt x="2491" y="879"/>
                    <a:pt x="2428" y="1047"/>
                    <a:pt x="2449" y="1193"/>
                  </a:cubicBezTo>
                  <a:cubicBezTo>
                    <a:pt x="2512" y="1632"/>
                    <a:pt x="2637" y="2093"/>
                    <a:pt x="2323" y="2427"/>
                  </a:cubicBezTo>
                  <a:cubicBezTo>
                    <a:pt x="2533" y="2658"/>
                    <a:pt x="2616" y="2553"/>
                    <a:pt x="2721" y="2469"/>
                  </a:cubicBezTo>
                  <a:lnTo>
                    <a:pt x="3662" y="1611"/>
                  </a:lnTo>
                  <a:cubicBezTo>
                    <a:pt x="4081" y="1946"/>
                    <a:pt x="4144" y="2197"/>
                    <a:pt x="3997" y="2448"/>
                  </a:cubicBezTo>
                  <a:cubicBezTo>
                    <a:pt x="3621" y="3034"/>
                    <a:pt x="3160" y="3495"/>
                    <a:pt x="2428" y="3557"/>
                  </a:cubicBezTo>
                  <a:cubicBezTo>
                    <a:pt x="2240" y="3578"/>
                    <a:pt x="2030" y="3578"/>
                    <a:pt x="1842" y="3578"/>
                  </a:cubicBezTo>
                  <a:cubicBezTo>
                    <a:pt x="1403" y="3620"/>
                    <a:pt x="1005" y="3557"/>
                    <a:pt x="691" y="3202"/>
                  </a:cubicBezTo>
                  <a:cubicBezTo>
                    <a:pt x="566" y="3076"/>
                    <a:pt x="377" y="2992"/>
                    <a:pt x="210" y="2867"/>
                  </a:cubicBezTo>
                  <a:cubicBezTo>
                    <a:pt x="43" y="2762"/>
                    <a:pt x="1" y="2574"/>
                    <a:pt x="105" y="2448"/>
                  </a:cubicBezTo>
                  <a:cubicBezTo>
                    <a:pt x="147" y="2365"/>
                    <a:pt x="315" y="2302"/>
                    <a:pt x="419" y="2302"/>
                  </a:cubicBezTo>
                  <a:cubicBezTo>
                    <a:pt x="670" y="2323"/>
                    <a:pt x="921" y="2427"/>
                    <a:pt x="1172" y="2511"/>
                  </a:cubicBezTo>
                  <a:cubicBezTo>
                    <a:pt x="1277" y="2490"/>
                    <a:pt x="1403" y="2553"/>
                    <a:pt x="1654" y="2616"/>
                  </a:cubicBezTo>
                  <a:close/>
                </a:path>
              </a:pathLst>
            </a:custGeom>
            <a:solidFill>
              <a:srgbClr val="20254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86" name="Google Shape;1521;p59">
              <a:extLst>
                <a:ext uri="{FF2B5EF4-FFF2-40B4-BE49-F238E27FC236}">
                  <a16:creationId xmlns:a16="http://schemas.microsoft.com/office/drawing/2014/main" id="{CE643D01-3DD8-5382-B33A-01EB58847AF8}"/>
                </a:ext>
              </a:extLst>
            </p:cNvPr>
            <p:cNvGrpSpPr/>
            <p:nvPr/>
          </p:nvGrpSpPr>
          <p:grpSpPr>
            <a:xfrm rot="7898840" flipH="1">
              <a:off x="6725726" y="3514610"/>
              <a:ext cx="296605" cy="308105"/>
              <a:chOff x="7653400" y="2205913"/>
              <a:chExt cx="296625" cy="308125"/>
            </a:xfrm>
          </p:grpSpPr>
          <p:sp>
            <p:nvSpPr>
              <p:cNvPr id="87" name="Google Shape;1522;p59">
                <a:extLst>
                  <a:ext uri="{FF2B5EF4-FFF2-40B4-BE49-F238E27FC236}">
                    <a16:creationId xmlns:a16="http://schemas.microsoft.com/office/drawing/2014/main" id="{E0A7C037-59DE-10F4-8716-CBB855CCD6F7}"/>
                  </a:ext>
                </a:extLst>
              </p:cNvPr>
              <p:cNvSpPr/>
              <p:nvPr/>
            </p:nvSpPr>
            <p:spPr>
              <a:xfrm>
                <a:off x="7774250" y="2463788"/>
                <a:ext cx="175775" cy="50250"/>
              </a:xfrm>
              <a:custGeom>
                <a:avLst/>
                <a:gdLst/>
                <a:ahLst/>
                <a:cxnLst/>
                <a:rect l="l" t="t" r="r" b="b"/>
                <a:pathLst>
                  <a:path w="7031" h="2010" extrusionOk="0">
                    <a:moveTo>
                      <a:pt x="1088" y="2009"/>
                    </a:moveTo>
                    <a:cubicBezTo>
                      <a:pt x="795" y="1967"/>
                      <a:pt x="565" y="1905"/>
                      <a:pt x="293" y="1842"/>
                    </a:cubicBezTo>
                    <a:cubicBezTo>
                      <a:pt x="105" y="1779"/>
                      <a:pt x="0" y="1654"/>
                      <a:pt x="0" y="1444"/>
                    </a:cubicBezTo>
                    <a:cubicBezTo>
                      <a:pt x="0" y="1256"/>
                      <a:pt x="167" y="1047"/>
                      <a:pt x="377" y="1047"/>
                    </a:cubicBezTo>
                    <a:cubicBezTo>
                      <a:pt x="900" y="1068"/>
                      <a:pt x="1360" y="858"/>
                      <a:pt x="1862" y="754"/>
                    </a:cubicBezTo>
                    <a:cubicBezTo>
                      <a:pt x="2051" y="712"/>
                      <a:pt x="2260" y="649"/>
                      <a:pt x="2469" y="691"/>
                    </a:cubicBezTo>
                    <a:cubicBezTo>
                      <a:pt x="3013" y="733"/>
                      <a:pt x="3557" y="607"/>
                      <a:pt x="4059" y="440"/>
                    </a:cubicBezTo>
                    <a:cubicBezTo>
                      <a:pt x="4687" y="273"/>
                      <a:pt x="5336" y="210"/>
                      <a:pt x="5963" y="84"/>
                    </a:cubicBezTo>
                    <a:cubicBezTo>
                      <a:pt x="6256" y="1"/>
                      <a:pt x="6549" y="105"/>
                      <a:pt x="6779" y="231"/>
                    </a:cubicBezTo>
                    <a:cubicBezTo>
                      <a:pt x="6947" y="335"/>
                      <a:pt x="7030" y="503"/>
                      <a:pt x="6989" y="649"/>
                    </a:cubicBezTo>
                    <a:cubicBezTo>
                      <a:pt x="6926" y="796"/>
                      <a:pt x="6821" y="921"/>
                      <a:pt x="6717" y="963"/>
                    </a:cubicBezTo>
                    <a:cubicBezTo>
                      <a:pt x="6445" y="1068"/>
                      <a:pt x="6131" y="1172"/>
                      <a:pt x="5817" y="1172"/>
                    </a:cubicBezTo>
                    <a:cubicBezTo>
                      <a:pt x="5043" y="1214"/>
                      <a:pt x="4373" y="1486"/>
                      <a:pt x="3641" y="1591"/>
                    </a:cubicBezTo>
                    <a:cubicBezTo>
                      <a:pt x="3432" y="1633"/>
                      <a:pt x="3243" y="1695"/>
                      <a:pt x="3055" y="1695"/>
                    </a:cubicBezTo>
                    <a:cubicBezTo>
                      <a:pt x="2490" y="1675"/>
                      <a:pt x="1946" y="1758"/>
                      <a:pt x="1381" y="194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" name="Google Shape;1523;p59">
                <a:extLst>
                  <a:ext uri="{FF2B5EF4-FFF2-40B4-BE49-F238E27FC236}">
                    <a16:creationId xmlns:a16="http://schemas.microsoft.com/office/drawing/2014/main" id="{CDC576F2-9579-B178-4321-EED5E644E89A}"/>
                  </a:ext>
                </a:extLst>
              </p:cNvPr>
              <p:cNvSpPr/>
              <p:nvPr/>
            </p:nvSpPr>
            <p:spPr>
              <a:xfrm>
                <a:off x="7747575" y="2299013"/>
                <a:ext cx="1151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370" extrusionOk="0">
                    <a:moveTo>
                      <a:pt x="3955" y="1"/>
                    </a:moveTo>
                    <a:cubicBezTo>
                      <a:pt x="4143" y="22"/>
                      <a:pt x="4268" y="63"/>
                      <a:pt x="4373" y="84"/>
                    </a:cubicBezTo>
                    <a:cubicBezTo>
                      <a:pt x="4499" y="105"/>
                      <a:pt x="4603" y="315"/>
                      <a:pt x="4520" y="419"/>
                    </a:cubicBezTo>
                    <a:cubicBezTo>
                      <a:pt x="4247" y="838"/>
                      <a:pt x="4038" y="1340"/>
                      <a:pt x="3536" y="1570"/>
                    </a:cubicBezTo>
                    <a:cubicBezTo>
                      <a:pt x="3348" y="1654"/>
                      <a:pt x="3159" y="1737"/>
                      <a:pt x="3013" y="1863"/>
                    </a:cubicBezTo>
                    <a:cubicBezTo>
                      <a:pt x="2427" y="2428"/>
                      <a:pt x="1653" y="2700"/>
                      <a:pt x="1004" y="3160"/>
                    </a:cubicBezTo>
                    <a:cubicBezTo>
                      <a:pt x="900" y="3244"/>
                      <a:pt x="732" y="3307"/>
                      <a:pt x="607" y="3328"/>
                    </a:cubicBezTo>
                    <a:cubicBezTo>
                      <a:pt x="418" y="3369"/>
                      <a:pt x="272" y="3328"/>
                      <a:pt x="126" y="3160"/>
                    </a:cubicBezTo>
                    <a:cubicBezTo>
                      <a:pt x="21" y="3014"/>
                      <a:pt x="0" y="2825"/>
                      <a:pt x="105" y="2700"/>
                    </a:cubicBezTo>
                    <a:cubicBezTo>
                      <a:pt x="377" y="2407"/>
                      <a:pt x="628" y="2072"/>
                      <a:pt x="962" y="1884"/>
                    </a:cubicBezTo>
                    <a:cubicBezTo>
                      <a:pt x="1423" y="1633"/>
                      <a:pt x="1883" y="1382"/>
                      <a:pt x="2260" y="1047"/>
                    </a:cubicBezTo>
                    <a:cubicBezTo>
                      <a:pt x="2615" y="712"/>
                      <a:pt x="3118" y="607"/>
                      <a:pt x="3431" y="210"/>
                    </a:cubicBezTo>
                    <a:cubicBezTo>
                      <a:pt x="3578" y="84"/>
                      <a:pt x="3829" y="63"/>
                      <a:pt x="39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1524;p59">
                <a:extLst>
                  <a:ext uri="{FF2B5EF4-FFF2-40B4-BE49-F238E27FC236}">
                    <a16:creationId xmlns:a16="http://schemas.microsoft.com/office/drawing/2014/main" id="{896455F3-E716-AE79-0CC9-1164BADDC81C}"/>
                  </a:ext>
                </a:extLst>
              </p:cNvPr>
              <p:cNvSpPr/>
              <p:nvPr/>
            </p:nvSpPr>
            <p:spPr>
              <a:xfrm>
                <a:off x="7653400" y="2205913"/>
                <a:ext cx="36650" cy="138125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5525" extrusionOk="0">
                    <a:moveTo>
                      <a:pt x="1444" y="1277"/>
                    </a:moveTo>
                    <a:cubicBezTo>
                      <a:pt x="1319" y="2365"/>
                      <a:pt x="1214" y="3536"/>
                      <a:pt x="1047" y="4687"/>
                    </a:cubicBezTo>
                    <a:cubicBezTo>
                      <a:pt x="1026" y="4875"/>
                      <a:pt x="942" y="5085"/>
                      <a:pt x="838" y="5231"/>
                    </a:cubicBezTo>
                    <a:cubicBezTo>
                      <a:pt x="754" y="5399"/>
                      <a:pt x="587" y="5524"/>
                      <a:pt x="419" y="5461"/>
                    </a:cubicBezTo>
                    <a:cubicBezTo>
                      <a:pt x="294" y="5399"/>
                      <a:pt x="126" y="5231"/>
                      <a:pt x="84" y="5106"/>
                    </a:cubicBezTo>
                    <a:cubicBezTo>
                      <a:pt x="1" y="4938"/>
                      <a:pt x="1" y="4708"/>
                      <a:pt x="22" y="4499"/>
                    </a:cubicBezTo>
                    <a:cubicBezTo>
                      <a:pt x="105" y="3808"/>
                      <a:pt x="168" y="3097"/>
                      <a:pt x="273" y="2386"/>
                    </a:cubicBezTo>
                    <a:cubicBezTo>
                      <a:pt x="336" y="1842"/>
                      <a:pt x="419" y="1318"/>
                      <a:pt x="503" y="774"/>
                    </a:cubicBezTo>
                    <a:cubicBezTo>
                      <a:pt x="524" y="670"/>
                      <a:pt x="524" y="523"/>
                      <a:pt x="545" y="419"/>
                    </a:cubicBezTo>
                    <a:cubicBezTo>
                      <a:pt x="628" y="168"/>
                      <a:pt x="817" y="0"/>
                      <a:pt x="1026" y="0"/>
                    </a:cubicBezTo>
                    <a:cubicBezTo>
                      <a:pt x="1235" y="0"/>
                      <a:pt x="1382" y="210"/>
                      <a:pt x="1424" y="482"/>
                    </a:cubicBezTo>
                    <a:cubicBezTo>
                      <a:pt x="1465" y="754"/>
                      <a:pt x="1444" y="963"/>
                      <a:pt x="1444" y="1277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80C8861-A785-2B27-2DA2-14DC2E0FF267}"/>
              </a:ext>
            </a:extLst>
          </p:cNvPr>
          <p:cNvGrpSpPr/>
          <p:nvPr/>
        </p:nvGrpSpPr>
        <p:grpSpPr>
          <a:xfrm>
            <a:off x="4723970" y="3742695"/>
            <a:ext cx="2177409" cy="1037733"/>
            <a:chOff x="5895389" y="925683"/>
            <a:chExt cx="1562126" cy="738364"/>
          </a:xfrm>
        </p:grpSpPr>
        <p:pic>
          <p:nvPicPr>
            <p:cNvPr id="91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3F09563-3FA6-3C4A-9053-AF36BEA850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5895389" y="925683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2" descr="Five pointed yellow star icon cartoon style Vector Image">
              <a:extLst>
                <a:ext uri="{FF2B5EF4-FFF2-40B4-BE49-F238E27FC236}">
                  <a16:creationId xmlns:a16="http://schemas.microsoft.com/office/drawing/2014/main" id="{A97FE196-21FA-3697-A9CF-9E97B559CFF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089"/>
            <a:stretch/>
          </p:blipFill>
          <p:spPr bwMode="auto">
            <a:xfrm>
              <a:off x="6693248" y="930165"/>
              <a:ext cx="764267" cy="73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3" name="Picture 2" descr="Five pointed yellow star icon cartoon style Vector Image">
            <a:extLst>
              <a:ext uri="{FF2B5EF4-FFF2-40B4-BE49-F238E27FC236}">
                <a16:creationId xmlns:a16="http://schemas.microsoft.com/office/drawing/2014/main" id="{A91A8CBC-6094-7B60-063E-757C54244B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89"/>
          <a:stretch/>
        </p:blipFill>
        <p:spPr bwMode="auto">
          <a:xfrm>
            <a:off x="6868096" y="3753880"/>
            <a:ext cx="1065293" cy="103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496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67613A-A0D8-FB46-BC66-85FE2108E2A2}"/>
              </a:ext>
            </a:extLst>
          </p:cNvPr>
          <p:cNvSpPr/>
          <p:nvPr/>
        </p:nvSpPr>
        <p:spPr>
          <a:xfrm>
            <a:off x="1853514" y="1013254"/>
            <a:ext cx="10338486" cy="5931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3" name="Picture 2" descr="Work Schedule – Junior &amp; Senior Infants 2nd – 5th June 2020 ...">
            <a:extLst>
              <a:ext uri="{FF2B5EF4-FFF2-40B4-BE49-F238E27FC236}">
                <a16:creationId xmlns:a16="http://schemas.microsoft.com/office/drawing/2014/main" id="{6D4985D2-E2A6-4EDE-9C15-17DA182B7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9065" y="1835984"/>
            <a:ext cx="6732637" cy="4365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DA9BDA3-6024-434C-9B9A-5AFD6372EA9B}"/>
              </a:ext>
            </a:extLst>
          </p:cNvPr>
          <p:cNvSpPr/>
          <p:nvPr/>
        </p:nvSpPr>
        <p:spPr>
          <a:xfrm>
            <a:off x="2537859" y="1259516"/>
            <a:ext cx="74794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dirty="0">
                <a:solidFill>
                  <a:srgbClr val="C00000"/>
                </a:solidFill>
                <a:latin typeface="UTM Neo Sans Intel" panose="02040603050506020204" pitchFamily="18"/>
                <a:ea typeface="+mj-ea"/>
                <a:cs typeface="+mj-cs"/>
              </a:rPr>
              <a:t>HẸN GẶP LẠI CÁC CON</a:t>
            </a:r>
          </a:p>
        </p:txBody>
      </p:sp>
    </p:spTree>
    <p:extLst>
      <p:ext uri="{BB962C8B-B14F-4D97-AF65-F5344CB8AC3E}">
        <p14:creationId xmlns:p14="http://schemas.microsoft.com/office/powerpoint/2010/main" val="1396820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DAA43-ABD7-F088-2EFE-824487544F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863" y="729418"/>
            <a:ext cx="8328484" cy="903532"/>
          </a:xfrm>
        </p:spPr>
        <p:txBody>
          <a:bodyPr>
            <a:normAutofit fontScale="90000"/>
          </a:bodyPr>
          <a:lstStyle/>
          <a:p>
            <a:r>
              <a:rPr lang="en-US" sz="6400">
                <a:solidFill>
                  <a:schemeClr val="bg1">
                    <a:lumMod val="25000"/>
                  </a:schemeClr>
                </a:solidFill>
                <a:latin typeface="#9Slide03 AmpleSoft Bold" panose="02000000000000000000" pitchFamily="2" charset="0"/>
                <a:ea typeface="#9Slide03 Roboto Condensed Ligh" panose="02000000000000000000" pitchFamily="2" charset="0"/>
              </a:rPr>
              <a:t>NỘI QUY TIẾT HỌC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3EE32A-41E3-B5D3-65B7-7680338CD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D844C3-83AC-9D9C-178B-4F9870352AEA}"/>
              </a:ext>
            </a:extLst>
          </p:cNvPr>
          <p:cNvGrpSpPr/>
          <p:nvPr/>
        </p:nvGrpSpPr>
        <p:grpSpPr>
          <a:xfrm>
            <a:off x="548081" y="2248249"/>
            <a:ext cx="10793835" cy="3679971"/>
            <a:chOff x="457201" y="1428748"/>
            <a:chExt cx="8229598" cy="26270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A26C34-D89A-E3A9-C5D5-FE1B943AD0D6}"/>
                </a:ext>
              </a:extLst>
            </p:cNvPr>
            <p:cNvSpPr/>
            <p:nvPr/>
          </p:nvSpPr>
          <p:spPr>
            <a:xfrm>
              <a:off x="457201" y="1428748"/>
              <a:ext cx="2743199" cy="2627053"/>
            </a:xfrm>
            <a:prstGeom prst="rect">
              <a:avLst/>
            </a:prstGeom>
            <a:solidFill>
              <a:srgbClr val="DF170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9140">
                <a:defRPr/>
              </a:pPr>
              <a:endParaRPr lang="en-US" sz="1200" b="1" kern="0" dirty="0">
                <a:solidFill>
                  <a:prstClr val="white"/>
                </a:solidFill>
                <a:latin typeface="Cambria" panose="02040503050406030204" pitchFamily="18" charset="0"/>
              </a:endParaRP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GI</a:t>
              </a:r>
              <a:r>
                <a:rPr lang="vi-VN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Ơ</a:t>
              </a: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 TAY</a:t>
              </a: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KHI CÓ Ý KIẾN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18726E5-92C6-8F9D-3333-F5B5E2B25879}"/>
                </a:ext>
              </a:extLst>
            </p:cNvPr>
            <p:cNvSpPr/>
            <p:nvPr/>
          </p:nvSpPr>
          <p:spPr>
            <a:xfrm>
              <a:off x="3200401" y="1428748"/>
              <a:ext cx="2743199" cy="2627053"/>
            </a:xfrm>
            <a:prstGeom prst="rect">
              <a:avLst/>
            </a:prstGeom>
            <a:solidFill>
              <a:srgbClr val="DBAF3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9140">
                <a:defRPr/>
              </a:pPr>
              <a:endParaRPr lang="en-US" sz="1067" b="1" kern="0" dirty="0">
                <a:solidFill>
                  <a:prstClr val="white"/>
                </a:solidFill>
                <a:latin typeface="Cambria" panose="02040503050406030204" pitchFamily="18" charset="0"/>
              </a:endParaRP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NGỒI ĐÚNG </a:t>
              </a: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T</a:t>
              </a:r>
              <a:r>
                <a:rPr lang="vi-VN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Ư</a:t>
              </a: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 THẾ</a:t>
              </a:r>
              <a:endParaRPr lang="en-US" sz="2133" b="1" kern="0" dirty="0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52DD65-D8C0-AB06-EF43-D73039AE6FAB}"/>
                </a:ext>
              </a:extLst>
            </p:cNvPr>
            <p:cNvSpPr/>
            <p:nvPr/>
          </p:nvSpPr>
          <p:spPr>
            <a:xfrm>
              <a:off x="5943600" y="1428748"/>
              <a:ext cx="2743199" cy="2627053"/>
            </a:xfrm>
            <a:prstGeom prst="rect">
              <a:avLst/>
            </a:prstGeom>
            <a:solidFill>
              <a:srgbClr val="5B9B3E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t"/>
            <a:lstStyle/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ÂM LƯỢNG</a:t>
              </a:r>
            </a:p>
            <a:p>
              <a:pPr algn="ctr" defTabSz="1219140">
                <a:defRPr/>
              </a:pPr>
              <a:r>
                <a:rPr lang="en-US" sz="3733" b="1" kern="0" dirty="0">
                  <a:solidFill>
                    <a:prstClr val="white"/>
                  </a:solidFill>
                  <a:latin typeface="Cambria" panose="02040503050406030204" pitchFamily="18" charset="0"/>
                </a:rPr>
                <a:t>MỨC 0</a:t>
              </a:r>
              <a:endParaRPr lang="en-US" sz="2133" b="1" kern="0" dirty="0">
                <a:solidFill>
                  <a:prstClr val="white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F313C97-A0C9-670B-FADC-7DC13FF211C7}"/>
                </a:ext>
              </a:extLst>
            </p:cNvPr>
            <p:cNvGrpSpPr/>
            <p:nvPr/>
          </p:nvGrpSpPr>
          <p:grpSpPr>
            <a:xfrm>
              <a:off x="6248400" y="2677913"/>
              <a:ext cx="2097299" cy="1155742"/>
              <a:chOff x="6504990" y="3028950"/>
              <a:chExt cx="1590082" cy="876234"/>
            </a:xfrm>
          </p:grpSpPr>
          <p:sp>
            <p:nvSpPr>
              <p:cNvPr id="17" name="Donut 12">
                <a:extLst>
                  <a:ext uri="{FF2B5EF4-FFF2-40B4-BE49-F238E27FC236}">
                    <a16:creationId xmlns:a16="http://schemas.microsoft.com/office/drawing/2014/main" id="{2A33C5D5-0D58-C14A-E71C-AAAC581018B0}"/>
                  </a:ext>
                </a:extLst>
              </p:cNvPr>
              <p:cNvSpPr/>
              <p:nvPr/>
            </p:nvSpPr>
            <p:spPr>
              <a:xfrm>
                <a:off x="6504990" y="3461036"/>
                <a:ext cx="432087" cy="432086"/>
              </a:xfrm>
              <a:prstGeom prst="donut">
                <a:avLst>
                  <a:gd name="adj" fmla="val 11667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1219140">
                  <a:defRPr/>
                </a:pPr>
                <a:endParaRPr lang="en-US" sz="2667" kern="0">
                  <a:solidFill>
                    <a:prstClr val="black"/>
                  </a:solidFill>
                  <a:latin typeface="Cambria" panose="02040503050406030204" pitchFamily="18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786CFE1-9F0A-F02E-FF00-2B7FA3FFBD61}"/>
                  </a:ext>
                </a:extLst>
              </p:cNvPr>
              <p:cNvCxnSpPr>
                <a:stCxn id="17" idx="7"/>
                <a:endCxn id="17" idx="3"/>
              </p:cNvCxnSpPr>
              <p:nvPr/>
            </p:nvCxnSpPr>
            <p:spPr>
              <a:xfrm flipH="1">
                <a:off x="6568268" y="3524314"/>
                <a:ext cx="305531" cy="305531"/>
              </a:xfrm>
              <a:prstGeom prst="line">
                <a:avLst/>
              </a:prstGeom>
              <a:noFill/>
              <a:ln w="7620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C40F29A-D13A-D0AB-8D64-3D91A6EBD5DB}"/>
                  </a:ext>
                </a:extLst>
              </p:cNvPr>
              <p:cNvSpPr/>
              <p:nvPr/>
            </p:nvSpPr>
            <p:spPr>
              <a:xfrm>
                <a:off x="7009452" y="3559698"/>
                <a:ext cx="217124" cy="33342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1219140">
                  <a:defRPr/>
                </a:pPr>
                <a:r>
                  <a:rPr lang="en-US" sz="2667" ker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1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920198A-7E61-8156-2588-C77A554A6496}"/>
                  </a:ext>
                </a:extLst>
              </p:cNvPr>
              <p:cNvSpPr/>
              <p:nvPr/>
            </p:nvSpPr>
            <p:spPr>
              <a:xfrm>
                <a:off x="7298951" y="3387808"/>
                <a:ext cx="217124" cy="514361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1219140">
                  <a:defRPr/>
                </a:pPr>
                <a:r>
                  <a:rPr lang="en-US" sz="2667" ker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39D41A1-C439-364D-8C25-E6C978FA50A9}"/>
                  </a:ext>
                </a:extLst>
              </p:cNvPr>
              <p:cNvSpPr/>
              <p:nvPr/>
            </p:nvSpPr>
            <p:spPr>
              <a:xfrm>
                <a:off x="7588450" y="3240043"/>
                <a:ext cx="217124" cy="659110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1219140">
                  <a:defRPr/>
                </a:pPr>
                <a:r>
                  <a:rPr lang="en-US" sz="2667" ker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3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2DE4A3D-3C7F-6583-F455-3C487879DC4C}"/>
                  </a:ext>
                </a:extLst>
              </p:cNvPr>
              <p:cNvSpPr/>
              <p:nvPr/>
            </p:nvSpPr>
            <p:spPr>
              <a:xfrm>
                <a:off x="7877948" y="3028950"/>
                <a:ext cx="217124" cy="876234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b"/>
              <a:lstStyle/>
              <a:p>
                <a:pPr algn="ctr" defTabSz="1219140">
                  <a:defRPr/>
                </a:pPr>
                <a:r>
                  <a:rPr lang="en-US" sz="2667" kern="0">
                    <a:solidFill>
                      <a:prstClr val="black"/>
                    </a:solidFill>
                    <a:latin typeface="Cambria" panose="02040503050406030204" pitchFamily="18" charset="0"/>
                  </a:rPr>
                  <a:t>4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257EE26-DA60-EC5A-D1A7-4F8B3B9E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355" y="2487224"/>
              <a:ext cx="1342621" cy="1342621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D368C98-9827-038F-0974-BC0441C38B32}"/>
                </a:ext>
              </a:extLst>
            </p:cNvPr>
            <p:cNvGrpSpPr/>
            <p:nvPr/>
          </p:nvGrpSpPr>
          <p:grpSpPr>
            <a:xfrm>
              <a:off x="3955581" y="2399651"/>
              <a:ext cx="1472376" cy="1372858"/>
              <a:chOff x="3898109" y="2444887"/>
              <a:chExt cx="1472376" cy="137285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142ACED8-610D-B6A9-F2C4-946F54D7F7FB}"/>
                  </a:ext>
                </a:extLst>
              </p:cNvPr>
              <p:cNvGrpSpPr/>
              <p:nvPr/>
            </p:nvGrpSpPr>
            <p:grpSpPr>
              <a:xfrm>
                <a:off x="3898109" y="2444887"/>
                <a:ext cx="1472376" cy="1372858"/>
                <a:chOff x="3898109" y="2444887"/>
                <a:chExt cx="1472376" cy="1372858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A8543C4F-7EF0-3788-8499-52733C84D83B}"/>
                    </a:ext>
                  </a:extLst>
                </p:cNvPr>
                <p:cNvGrpSpPr/>
                <p:nvPr/>
              </p:nvGrpSpPr>
              <p:grpSpPr>
                <a:xfrm>
                  <a:off x="3898109" y="2444887"/>
                  <a:ext cx="1472376" cy="1372858"/>
                  <a:chOff x="4088426" y="2677913"/>
                  <a:chExt cx="1132947" cy="1056371"/>
                </a:xfrm>
              </p:grpSpPr>
              <p:cxnSp>
                <p:nvCxnSpPr>
                  <p:cNvPr id="15" name="Straight Connector 14">
                    <a:extLst>
                      <a:ext uri="{FF2B5EF4-FFF2-40B4-BE49-F238E27FC236}">
                        <a16:creationId xmlns:a16="http://schemas.microsoft.com/office/drawing/2014/main" id="{4CE6107E-6795-F8CD-9499-819A7B8904B7}"/>
                      </a:ext>
                    </a:extLst>
                  </p:cNvPr>
                  <p:cNvCxnSpPr/>
                  <p:nvPr/>
                </p:nvCxnSpPr>
                <p:spPr>
                  <a:xfrm>
                    <a:off x="4108937" y="2677913"/>
                    <a:ext cx="0" cy="1056371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6E21DEDE-89BD-2887-7497-4551B9851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088426" y="3714750"/>
                    <a:ext cx="1132947" cy="0"/>
                  </a:xfrm>
                  <a:prstGeom prst="line">
                    <a:avLst/>
                  </a:prstGeom>
                  <a:noFill/>
                  <a:ln w="57150" cap="flat" cmpd="sng" algn="ctr">
                    <a:solidFill>
                      <a:sysClr val="window" lastClr="FFFFFF"/>
                    </a:solidFill>
                    <a:prstDash val="solid"/>
                    <a:miter lim="800000"/>
                  </a:ln>
                  <a:effectLst/>
                </p:spPr>
              </p:cxn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84C4AD80-199C-4CAB-F358-BEE6F75CCCA9}"/>
                    </a:ext>
                  </a:extLst>
                </p:cNvPr>
                <p:cNvSpPr/>
                <p:nvPr/>
              </p:nvSpPr>
              <p:spPr>
                <a:xfrm>
                  <a:off x="3932384" y="3458538"/>
                  <a:ext cx="304800" cy="327285"/>
                </a:xfrm>
                <a:prstGeom prst="rect">
                  <a:avLst/>
                </a:prstGeom>
                <a:noFill/>
                <a:ln w="38100" cap="flat" cmpd="sng" algn="ctr">
                  <a:solidFill>
                    <a:sysClr val="window" lastClr="FFFFFF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algn="ctr" defTabSz="1219140">
                    <a:defRPr/>
                  </a:pPr>
                  <a:endParaRPr lang="en-US" sz="2400" kern="0">
                    <a:solidFill>
                      <a:prstClr val="white"/>
                    </a:solidFill>
                    <a:latin typeface="Calibri"/>
                  </a:endParaRPr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C11FC5-6865-0705-C7AB-E9858D70AB93}"/>
                  </a:ext>
                </a:extLst>
              </p:cNvPr>
              <p:cNvSpPr txBox="1"/>
              <p:nvPr/>
            </p:nvSpPr>
            <p:spPr>
              <a:xfrm>
                <a:off x="4189694" y="3158534"/>
                <a:ext cx="448787" cy="3589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1219140">
                  <a:defRPr/>
                </a:pPr>
                <a:r>
                  <a:rPr lang="en-US" sz="2667" b="1" kern="0" dirty="0">
                    <a:solidFill>
                      <a:prstClr val="white"/>
                    </a:solidFill>
                    <a:latin typeface="Cambria" panose="02040503050406030204" pitchFamily="18" charset="0"/>
                  </a:rPr>
                  <a:t>90</a:t>
                </a:r>
              </a:p>
            </p:txBody>
          </p:sp>
        </p:grpSp>
      </p:grpSp>
      <p:grpSp>
        <p:nvGrpSpPr>
          <p:cNvPr id="23" name="Google Shape;288;p35">
            <a:extLst>
              <a:ext uri="{FF2B5EF4-FFF2-40B4-BE49-F238E27FC236}">
                <a16:creationId xmlns:a16="http://schemas.microsoft.com/office/drawing/2014/main" id="{0AD4603A-4FAD-A19B-EC60-3110B3B7B6E7}"/>
              </a:ext>
            </a:extLst>
          </p:cNvPr>
          <p:cNvGrpSpPr/>
          <p:nvPr/>
        </p:nvGrpSpPr>
        <p:grpSpPr>
          <a:xfrm>
            <a:off x="9808588" y="236321"/>
            <a:ext cx="1796273" cy="1835523"/>
            <a:chOff x="5970825" y="1928038"/>
            <a:chExt cx="1569800" cy="1667650"/>
          </a:xfrm>
          <a:solidFill>
            <a:schemeClr val="accent4"/>
          </a:solidFill>
        </p:grpSpPr>
        <p:sp>
          <p:nvSpPr>
            <p:cNvPr id="24" name="Google Shape;289;p35">
              <a:extLst>
                <a:ext uri="{FF2B5EF4-FFF2-40B4-BE49-F238E27FC236}">
                  <a16:creationId xmlns:a16="http://schemas.microsoft.com/office/drawing/2014/main" id="{76846D14-B57C-9938-94FC-1CEA26DF835D}"/>
                </a:ext>
              </a:extLst>
            </p:cNvPr>
            <p:cNvSpPr/>
            <p:nvPr/>
          </p:nvSpPr>
          <p:spPr>
            <a:xfrm>
              <a:off x="6216675" y="1948963"/>
              <a:ext cx="1179075" cy="853200"/>
            </a:xfrm>
            <a:custGeom>
              <a:avLst/>
              <a:gdLst/>
              <a:ahLst/>
              <a:cxnLst/>
              <a:rect l="l" t="t" r="r" b="b"/>
              <a:pathLst>
                <a:path w="47163" h="34128" extrusionOk="0">
                  <a:moveTo>
                    <a:pt x="46785" y="22201"/>
                  </a:moveTo>
                  <a:cubicBezTo>
                    <a:pt x="46221" y="21217"/>
                    <a:pt x="45844" y="20150"/>
                    <a:pt x="45216" y="19209"/>
                  </a:cubicBezTo>
                  <a:cubicBezTo>
                    <a:pt x="44881" y="18685"/>
                    <a:pt x="44861" y="18079"/>
                    <a:pt x="45321" y="17556"/>
                  </a:cubicBezTo>
                  <a:cubicBezTo>
                    <a:pt x="45865" y="16928"/>
                    <a:pt x="46179" y="16216"/>
                    <a:pt x="46074" y="15379"/>
                  </a:cubicBezTo>
                  <a:cubicBezTo>
                    <a:pt x="46053" y="15191"/>
                    <a:pt x="46074" y="14982"/>
                    <a:pt x="46074" y="14773"/>
                  </a:cubicBezTo>
                  <a:cubicBezTo>
                    <a:pt x="46116" y="14438"/>
                    <a:pt x="45969" y="14187"/>
                    <a:pt x="45760" y="13915"/>
                  </a:cubicBezTo>
                  <a:cubicBezTo>
                    <a:pt x="45384" y="13475"/>
                    <a:pt x="45007" y="12994"/>
                    <a:pt x="44651" y="12534"/>
                  </a:cubicBezTo>
                  <a:cubicBezTo>
                    <a:pt x="44442" y="12262"/>
                    <a:pt x="44191" y="12011"/>
                    <a:pt x="43940" y="11802"/>
                  </a:cubicBezTo>
                  <a:cubicBezTo>
                    <a:pt x="43187" y="11216"/>
                    <a:pt x="42475" y="10546"/>
                    <a:pt x="41555" y="10170"/>
                  </a:cubicBezTo>
                  <a:cubicBezTo>
                    <a:pt x="41366" y="10107"/>
                    <a:pt x="41220" y="9960"/>
                    <a:pt x="41032" y="9856"/>
                  </a:cubicBezTo>
                  <a:cubicBezTo>
                    <a:pt x="40676" y="9709"/>
                    <a:pt x="40529" y="9416"/>
                    <a:pt x="40571" y="9061"/>
                  </a:cubicBezTo>
                  <a:cubicBezTo>
                    <a:pt x="40592" y="8454"/>
                    <a:pt x="40592" y="7847"/>
                    <a:pt x="40613" y="7282"/>
                  </a:cubicBezTo>
                  <a:cubicBezTo>
                    <a:pt x="40676" y="6068"/>
                    <a:pt x="39943" y="5357"/>
                    <a:pt x="39044" y="4729"/>
                  </a:cubicBezTo>
                  <a:cubicBezTo>
                    <a:pt x="38270" y="4499"/>
                    <a:pt x="37495" y="4164"/>
                    <a:pt x="36658" y="4164"/>
                  </a:cubicBezTo>
                  <a:cubicBezTo>
                    <a:pt x="35257" y="4164"/>
                    <a:pt x="33813" y="4102"/>
                    <a:pt x="32411" y="4081"/>
                  </a:cubicBezTo>
                  <a:cubicBezTo>
                    <a:pt x="31951" y="4081"/>
                    <a:pt x="31490" y="3997"/>
                    <a:pt x="31072" y="4248"/>
                  </a:cubicBezTo>
                  <a:cubicBezTo>
                    <a:pt x="30967" y="4290"/>
                    <a:pt x="30779" y="4269"/>
                    <a:pt x="30653" y="4290"/>
                  </a:cubicBezTo>
                  <a:cubicBezTo>
                    <a:pt x="29900" y="4290"/>
                    <a:pt x="29754" y="4164"/>
                    <a:pt x="29733" y="3432"/>
                  </a:cubicBezTo>
                  <a:cubicBezTo>
                    <a:pt x="29733" y="3160"/>
                    <a:pt x="29733" y="2909"/>
                    <a:pt x="29649" y="2679"/>
                  </a:cubicBezTo>
                  <a:cubicBezTo>
                    <a:pt x="29398" y="2093"/>
                    <a:pt x="29021" y="1591"/>
                    <a:pt x="28477" y="1256"/>
                  </a:cubicBezTo>
                  <a:cubicBezTo>
                    <a:pt x="28017" y="963"/>
                    <a:pt x="27515" y="649"/>
                    <a:pt x="27034" y="377"/>
                  </a:cubicBezTo>
                  <a:cubicBezTo>
                    <a:pt x="26783" y="210"/>
                    <a:pt x="26490" y="126"/>
                    <a:pt x="26155" y="105"/>
                  </a:cubicBezTo>
                  <a:cubicBezTo>
                    <a:pt x="23623" y="1"/>
                    <a:pt x="23623" y="1"/>
                    <a:pt x="21154" y="796"/>
                  </a:cubicBezTo>
                  <a:cubicBezTo>
                    <a:pt x="21133" y="796"/>
                    <a:pt x="21112" y="817"/>
                    <a:pt x="21070" y="817"/>
                  </a:cubicBezTo>
                  <a:cubicBezTo>
                    <a:pt x="20757" y="859"/>
                    <a:pt x="20526" y="1047"/>
                    <a:pt x="20275" y="1235"/>
                  </a:cubicBezTo>
                  <a:cubicBezTo>
                    <a:pt x="19752" y="1633"/>
                    <a:pt x="19229" y="1988"/>
                    <a:pt x="18727" y="2428"/>
                  </a:cubicBezTo>
                  <a:cubicBezTo>
                    <a:pt x="18434" y="2700"/>
                    <a:pt x="18099" y="2783"/>
                    <a:pt x="17702" y="2616"/>
                  </a:cubicBezTo>
                  <a:cubicBezTo>
                    <a:pt x="17513" y="2532"/>
                    <a:pt x="17304" y="2491"/>
                    <a:pt x="17137" y="2511"/>
                  </a:cubicBezTo>
                  <a:cubicBezTo>
                    <a:pt x="16321" y="2616"/>
                    <a:pt x="15484" y="2700"/>
                    <a:pt x="14689" y="2909"/>
                  </a:cubicBezTo>
                  <a:cubicBezTo>
                    <a:pt x="14124" y="3035"/>
                    <a:pt x="13580" y="3307"/>
                    <a:pt x="13057" y="3579"/>
                  </a:cubicBezTo>
                  <a:cubicBezTo>
                    <a:pt x="12178" y="4060"/>
                    <a:pt x="11487" y="4708"/>
                    <a:pt x="10818" y="5420"/>
                  </a:cubicBezTo>
                  <a:cubicBezTo>
                    <a:pt x="10462" y="5817"/>
                    <a:pt x="10085" y="6257"/>
                    <a:pt x="10044" y="6801"/>
                  </a:cubicBezTo>
                  <a:cubicBezTo>
                    <a:pt x="9960" y="7429"/>
                    <a:pt x="9646" y="7973"/>
                    <a:pt x="9709" y="8642"/>
                  </a:cubicBezTo>
                  <a:cubicBezTo>
                    <a:pt x="9730" y="8977"/>
                    <a:pt x="9541" y="9207"/>
                    <a:pt x="9186" y="9333"/>
                  </a:cubicBezTo>
                  <a:cubicBezTo>
                    <a:pt x="8391" y="9605"/>
                    <a:pt x="7658" y="9939"/>
                    <a:pt x="6926" y="10337"/>
                  </a:cubicBezTo>
                  <a:cubicBezTo>
                    <a:pt x="6382" y="10651"/>
                    <a:pt x="5859" y="10965"/>
                    <a:pt x="5420" y="11425"/>
                  </a:cubicBezTo>
                  <a:cubicBezTo>
                    <a:pt x="5148" y="11718"/>
                    <a:pt x="4834" y="11990"/>
                    <a:pt x="4541" y="12262"/>
                  </a:cubicBezTo>
                  <a:cubicBezTo>
                    <a:pt x="4290" y="12534"/>
                    <a:pt x="4080" y="12827"/>
                    <a:pt x="3850" y="13099"/>
                  </a:cubicBezTo>
                  <a:cubicBezTo>
                    <a:pt x="3578" y="13413"/>
                    <a:pt x="3453" y="13789"/>
                    <a:pt x="3474" y="14208"/>
                  </a:cubicBezTo>
                  <a:cubicBezTo>
                    <a:pt x="3495" y="14668"/>
                    <a:pt x="3369" y="15170"/>
                    <a:pt x="3767" y="15568"/>
                  </a:cubicBezTo>
                  <a:cubicBezTo>
                    <a:pt x="4018" y="15861"/>
                    <a:pt x="3976" y="16279"/>
                    <a:pt x="3913" y="16635"/>
                  </a:cubicBezTo>
                  <a:cubicBezTo>
                    <a:pt x="3892" y="16928"/>
                    <a:pt x="3683" y="17074"/>
                    <a:pt x="3453" y="17221"/>
                  </a:cubicBezTo>
                  <a:cubicBezTo>
                    <a:pt x="3327" y="17284"/>
                    <a:pt x="3223" y="17388"/>
                    <a:pt x="3139" y="17493"/>
                  </a:cubicBezTo>
                  <a:cubicBezTo>
                    <a:pt x="2825" y="17869"/>
                    <a:pt x="2490" y="18204"/>
                    <a:pt x="2197" y="18602"/>
                  </a:cubicBezTo>
                  <a:cubicBezTo>
                    <a:pt x="2072" y="18790"/>
                    <a:pt x="1925" y="18957"/>
                    <a:pt x="1821" y="19146"/>
                  </a:cubicBezTo>
                  <a:cubicBezTo>
                    <a:pt x="1590" y="19522"/>
                    <a:pt x="1381" y="19878"/>
                    <a:pt x="1151" y="20213"/>
                  </a:cubicBezTo>
                  <a:cubicBezTo>
                    <a:pt x="879" y="20527"/>
                    <a:pt x="733" y="20882"/>
                    <a:pt x="649" y="21301"/>
                  </a:cubicBezTo>
                  <a:cubicBezTo>
                    <a:pt x="461" y="22180"/>
                    <a:pt x="230" y="23079"/>
                    <a:pt x="84" y="23958"/>
                  </a:cubicBezTo>
                  <a:cubicBezTo>
                    <a:pt x="0" y="24377"/>
                    <a:pt x="42" y="24795"/>
                    <a:pt x="84" y="25214"/>
                  </a:cubicBezTo>
                  <a:cubicBezTo>
                    <a:pt x="105" y="25548"/>
                    <a:pt x="230" y="25862"/>
                    <a:pt x="293" y="26218"/>
                  </a:cubicBezTo>
                  <a:cubicBezTo>
                    <a:pt x="398" y="27055"/>
                    <a:pt x="733" y="27787"/>
                    <a:pt x="1172" y="28478"/>
                  </a:cubicBezTo>
                  <a:cubicBezTo>
                    <a:pt x="1298" y="28666"/>
                    <a:pt x="1402" y="28875"/>
                    <a:pt x="1486" y="29084"/>
                  </a:cubicBezTo>
                  <a:cubicBezTo>
                    <a:pt x="1611" y="29587"/>
                    <a:pt x="1883" y="30005"/>
                    <a:pt x="2135" y="30444"/>
                  </a:cubicBezTo>
                  <a:cubicBezTo>
                    <a:pt x="2532" y="31072"/>
                    <a:pt x="2867" y="31721"/>
                    <a:pt x="3495" y="32139"/>
                  </a:cubicBezTo>
                  <a:cubicBezTo>
                    <a:pt x="3704" y="32286"/>
                    <a:pt x="3746" y="32516"/>
                    <a:pt x="3641" y="32662"/>
                  </a:cubicBezTo>
                  <a:cubicBezTo>
                    <a:pt x="3536" y="32851"/>
                    <a:pt x="3348" y="32934"/>
                    <a:pt x="3139" y="32913"/>
                  </a:cubicBezTo>
                  <a:cubicBezTo>
                    <a:pt x="2971" y="32872"/>
                    <a:pt x="2825" y="32830"/>
                    <a:pt x="2637" y="32767"/>
                  </a:cubicBezTo>
                  <a:cubicBezTo>
                    <a:pt x="2553" y="33018"/>
                    <a:pt x="2490" y="33185"/>
                    <a:pt x="2448" y="33374"/>
                  </a:cubicBezTo>
                  <a:cubicBezTo>
                    <a:pt x="2407" y="33583"/>
                    <a:pt x="2386" y="33792"/>
                    <a:pt x="2344" y="34022"/>
                  </a:cubicBezTo>
                  <a:cubicBezTo>
                    <a:pt x="3536" y="33918"/>
                    <a:pt x="4687" y="33813"/>
                    <a:pt x="5796" y="33771"/>
                  </a:cubicBezTo>
                  <a:cubicBezTo>
                    <a:pt x="6926" y="33688"/>
                    <a:pt x="8056" y="33771"/>
                    <a:pt x="9290" y="33604"/>
                  </a:cubicBezTo>
                  <a:cubicBezTo>
                    <a:pt x="8809" y="33039"/>
                    <a:pt x="8286" y="32641"/>
                    <a:pt x="7993" y="32035"/>
                  </a:cubicBezTo>
                  <a:cubicBezTo>
                    <a:pt x="7721" y="31470"/>
                    <a:pt x="7470" y="30863"/>
                    <a:pt x="7114" y="30319"/>
                  </a:cubicBezTo>
                  <a:cubicBezTo>
                    <a:pt x="6466" y="30507"/>
                    <a:pt x="5859" y="30528"/>
                    <a:pt x="5252" y="30235"/>
                  </a:cubicBezTo>
                  <a:cubicBezTo>
                    <a:pt x="5106" y="30152"/>
                    <a:pt x="4917" y="30193"/>
                    <a:pt x="4750" y="30131"/>
                  </a:cubicBezTo>
                  <a:cubicBezTo>
                    <a:pt x="4018" y="29921"/>
                    <a:pt x="3474" y="29419"/>
                    <a:pt x="2951" y="28896"/>
                  </a:cubicBezTo>
                  <a:cubicBezTo>
                    <a:pt x="2909" y="28854"/>
                    <a:pt x="2867" y="28750"/>
                    <a:pt x="2846" y="28666"/>
                  </a:cubicBezTo>
                  <a:cubicBezTo>
                    <a:pt x="2532" y="27934"/>
                    <a:pt x="2281" y="27180"/>
                    <a:pt x="2407" y="26364"/>
                  </a:cubicBezTo>
                  <a:cubicBezTo>
                    <a:pt x="2427" y="26218"/>
                    <a:pt x="2427" y="26030"/>
                    <a:pt x="2407" y="25841"/>
                  </a:cubicBezTo>
                  <a:cubicBezTo>
                    <a:pt x="2386" y="25402"/>
                    <a:pt x="2595" y="25004"/>
                    <a:pt x="2867" y="24691"/>
                  </a:cubicBezTo>
                  <a:cubicBezTo>
                    <a:pt x="3139" y="24398"/>
                    <a:pt x="3453" y="24146"/>
                    <a:pt x="3746" y="23854"/>
                  </a:cubicBezTo>
                  <a:cubicBezTo>
                    <a:pt x="3913" y="23707"/>
                    <a:pt x="4101" y="23623"/>
                    <a:pt x="4373" y="23623"/>
                  </a:cubicBezTo>
                  <a:cubicBezTo>
                    <a:pt x="5440" y="23644"/>
                    <a:pt x="6487" y="23414"/>
                    <a:pt x="7554" y="23226"/>
                  </a:cubicBezTo>
                  <a:cubicBezTo>
                    <a:pt x="8056" y="23142"/>
                    <a:pt x="8474" y="22933"/>
                    <a:pt x="8830" y="22598"/>
                  </a:cubicBezTo>
                  <a:cubicBezTo>
                    <a:pt x="9395" y="22096"/>
                    <a:pt x="9918" y="21573"/>
                    <a:pt x="10441" y="21050"/>
                  </a:cubicBezTo>
                  <a:cubicBezTo>
                    <a:pt x="10692" y="20820"/>
                    <a:pt x="10818" y="20506"/>
                    <a:pt x="10881" y="20171"/>
                  </a:cubicBezTo>
                  <a:cubicBezTo>
                    <a:pt x="10985" y="19439"/>
                    <a:pt x="11278" y="18748"/>
                    <a:pt x="11194" y="17995"/>
                  </a:cubicBezTo>
                  <a:cubicBezTo>
                    <a:pt x="11194" y="17953"/>
                    <a:pt x="11194" y="17890"/>
                    <a:pt x="11215" y="17848"/>
                  </a:cubicBezTo>
                  <a:cubicBezTo>
                    <a:pt x="11320" y="17367"/>
                    <a:pt x="11759" y="17158"/>
                    <a:pt x="12220" y="17388"/>
                  </a:cubicBezTo>
                  <a:cubicBezTo>
                    <a:pt x="12387" y="17493"/>
                    <a:pt x="12534" y="17639"/>
                    <a:pt x="12680" y="17765"/>
                  </a:cubicBezTo>
                  <a:cubicBezTo>
                    <a:pt x="12889" y="17974"/>
                    <a:pt x="13161" y="18079"/>
                    <a:pt x="13433" y="18100"/>
                  </a:cubicBezTo>
                  <a:cubicBezTo>
                    <a:pt x="14835" y="18225"/>
                    <a:pt x="15065" y="18183"/>
                    <a:pt x="16300" y="17535"/>
                  </a:cubicBezTo>
                  <a:cubicBezTo>
                    <a:pt x="16446" y="17451"/>
                    <a:pt x="16572" y="17367"/>
                    <a:pt x="16739" y="17284"/>
                  </a:cubicBezTo>
                  <a:cubicBezTo>
                    <a:pt x="17262" y="17032"/>
                    <a:pt x="17681" y="16698"/>
                    <a:pt x="18016" y="16196"/>
                  </a:cubicBezTo>
                  <a:cubicBezTo>
                    <a:pt x="18183" y="15965"/>
                    <a:pt x="18392" y="15756"/>
                    <a:pt x="18601" y="15568"/>
                  </a:cubicBezTo>
                  <a:cubicBezTo>
                    <a:pt x="18936" y="15254"/>
                    <a:pt x="19229" y="14919"/>
                    <a:pt x="19396" y="14501"/>
                  </a:cubicBezTo>
                  <a:cubicBezTo>
                    <a:pt x="19543" y="14229"/>
                    <a:pt x="19668" y="13999"/>
                    <a:pt x="19815" y="13768"/>
                  </a:cubicBezTo>
                  <a:cubicBezTo>
                    <a:pt x="20171" y="13203"/>
                    <a:pt x="20317" y="12639"/>
                    <a:pt x="20338" y="11990"/>
                  </a:cubicBezTo>
                  <a:cubicBezTo>
                    <a:pt x="20338" y="11676"/>
                    <a:pt x="20401" y="11362"/>
                    <a:pt x="20443" y="11048"/>
                  </a:cubicBezTo>
                  <a:cubicBezTo>
                    <a:pt x="20485" y="10797"/>
                    <a:pt x="20526" y="10567"/>
                    <a:pt x="20798" y="10525"/>
                  </a:cubicBezTo>
                  <a:cubicBezTo>
                    <a:pt x="20966" y="10462"/>
                    <a:pt x="21133" y="10672"/>
                    <a:pt x="21175" y="11090"/>
                  </a:cubicBezTo>
                  <a:cubicBezTo>
                    <a:pt x="21238" y="11613"/>
                    <a:pt x="21217" y="12157"/>
                    <a:pt x="21259" y="12722"/>
                  </a:cubicBezTo>
                  <a:cubicBezTo>
                    <a:pt x="21280" y="12973"/>
                    <a:pt x="21280" y="13245"/>
                    <a:pt x="21384" y="13455"/>
                  </a:cubicBezTo>
                  <a:cubicBezTo>
                    <a:pt x="21761" y="14250"/>
                    <a:pt x="22368" y="14919"/>
                    <a:pt x="23016" y="15505"/>
                  </a:cubicBezTo>
                  <a:cubicBezTo>
                    <a:pt x="23456" y="15903"/>
                    <a:pt x="23979" y="16133"/>
                    <a:pt x="24586" y="16007"/>
                  </a:cubicBezTo>
                  <a:cubicBezTo>
                    <a:pt x="25130" y="15882"/>
                    <a:pt x="25715" y="15861"/>
                    <a:pt x="26029" y="15254"/>
                  </a:cubicBezTo>
                  <a:cubicBezTo>
                    <a:pt x="26071" y="15128"/>
                    <a:pt x="26197" y="15045"/>
                    <a:pt x="26301" y="14961"/>
                  </a:cubicBezTo>
                  <a:cubicBezTo>
                    <a:pt x="26762" y="14647"/>
                    <a:pt x="27243" y="14835"/>
                    <a:pt x="27347" y="15379"/>
                  </a:cubicBezTo>
                  <a:cubicBezTo>
                    <a:pt x="27452" y="15882"/>
                    <a:pt x="27536" y="16384"/>
                    <a:pt x="27640" y="16865"/>
                  </a:cubicBezTo>
                  <a:cubicBezTo>
                    <a:pt x="27703" y="17116"/>
                    <a:pt x="27808" y="17367"/>
                    <a:pt x="27912" y="17576"/>
                  </a:cubicBezTo>
                  <a:cubicBezTo>
                    <a:pt x="28226" y="18204"/>
                    <a:pt x="28582" y="18832"/>
                    <a:pt x="28896" y="19460"/>
                  </a:cubicBezTo>
                  <a:cubicBezTo>
                    <a:pt x="29272" y="20171"/>
                    <a:pt x="29942" y="20359"/>
                    <a:pt x="30653" y="20485"/>
                  </a:cubicBezTo>
                  <a:cubicBezTo>
                    <a:pt x="30800" y="20506"/>
                    <a:pt x="30988" y="20464"/>
                    <a:pt x="31156" y="20401"/>
                  </a:cubicBezTo>
                  <a:cubicBezTo>
                    <a:pt x="31386" y="20317"/>
                    <a:pt x="31637" y="20213"/>
                    <a:pt x="31825" y="20066"/>
                  </a:cubicBezTo>
                  <a:cubicBezTo>
                    <a:pt x="32244" y="19732"/>
                    <a:pt x="32767" y="19543"/>
                    <a:pt x="33039" y="19020"/>
                  </a:cubicBezTo>
                  <a:cubicBezTo>
                    <a:pt x="33060" y="18957"/>
                    <a:pt x="33101" y="18937"/>
                    <a:pt x="33164" y="18895"/>
                  </a:cubicBezTo>
                  <a:cubicBezTo>
                    <a:pt x="33373" y="18748"/>
                    <a:pt x="33583" y="18706"/>
                    <a:pt x="33813" y="18811"/>
                  </a:cubicBezTo>
                  <a:cubicBezTo>
                    <a:pt x="34043" y="18916"/>
                    <a:pt x="34189" y="19062"/>
                    <a:pt x="34189" y="19334"/>
                  </a:cubicBezTo>
                  <a:cubicBezTo>
                    <a:pt x="34189" y="19983"/>
                    <a:pt x="34210" y="20631"/>
                    <a:pt x="34148" y="21301"/>
                  </a:cubicBezTo>
                  <a:cubicBezTo>
                    <a:pt x="34127" y="21929"/>
                    <a:pt x="34357" y="22452"/>
                    <a:pt x="34733" y="22933"/>
                  </a:cubicBezTo>
                  <a:cubicBezTo>
                    <a:pt x="34922" y="23184"/>
                    <a:pt x="35089" y="23456"/>
                    <a:pt x="35278" y="23707"/>
                  </a:cubicBezTo>
                  <a:cubicBezTo>
                    <a:pt x="35717" y="24251"/>
                    <a:pt x="36073" y="24858"/>
                    <a:pt x="36805" y="25109"/>
                  </a:cubicBezTo>
                  <a:cubicBezTo>
                    <a:pt x="37161" y="25235"/>
                    <a:pt x="37454" y="25276"/>
                    <a:pt x="37746" y="24983"/>
                  </a:cubicBezTo>
                  <a:cubicBezTo>
                    <a:pt x="38165" y="24586"/>
                    <a:pt x="38625" y="24377"/>
                    <a:pt x="39211" y="24607"/>
                  </a:cubicBezTo>
                  <a:lnTo>
                    <a:pt x="39274" y="24607"/>
                  </a:lnTo>
                  <a:cubicBezTo>
                    <a:pt x="39671" y="24586"/>
                    <a:pt x="39985" y="24711"/>
                    <a:pt x="40278" y="25004"/>
                  </a:cubicBezTo>
                  <a:cubicBezTo>
                    <a:pt x="40404" y="25109"/>
                    <a:pt x="40529" y="25214"/>
                    <a:pt x="40697" y="25297"/>
                  </a:cubicBezTo>
                  <a:cubicBezTo>
                    <a:pt x="40948" y="25444"/>
                    <a:pt x="41052" y="25695"/>
                    <a:pt x="41115" y="26009"/>
                  </a:cubicBezTo>
                  <a:cubicBezTo>
                    <a:pt x="41199" y="26741"/>
                    <a:pt x="41032" y="27411"/>
                    <a:pt x="40885" y="28101"/>
                  </a:cubicBezTo>
                  <a:cubicBezTo>
                    <a:pt x="40843" y="28227"/>
                    <a:pt x="40739" y="28352"/>
                    <a:pt x="40676" y="28457"/>
                  </a:cubicBezTo>
                  <a:cubicBezTo>
                    <a:pt x="39902" y="29273"/>
                    <a:pt x="39148" y="30089"/>
                    <a:pt x="38081" y="30507"/>
                  </a:cubicBezTo>
                  <a:cubicBezTo>
                    <a:pt x="37600" y="30675"/>
                    <a:pt x="37161" y="30821"/>
                    <a:pt x="36658" y="30737"/>
                  </a:cubicBezTo>
                  <a:cubicBezTo>
                    <a:pt x="36345" y="30675"/>
                    <a:pt x="36073" y="30612"/>
                    <a:pt x="35717" y="30549"/>
                  </a:cubicBezTo>
                  <a:cubicBezTo>
                    <a:pt x="35361" y="30989"/>
                    <a:pt x="34922" y="31386"/>
                    <a:pt x="34859" y="32035"/>
                  </a:cubicBezTo>
                  <a:cubicBezTo>
                    <a:pt x="34838" y="32244"/>
                    <a:pt x="34671" y="32432"/>
                    <a:pt x="34566" y="32641"/>
                  </a:cubicBezTo>
                  <a:cubicBezTo>
                    <a:pt x="34503" y="32809"/>
                    <a:pt x="34441" y="32955"/>
                    <a:pt x="34336" y="33227"/>
                  </a:cubicBezTo>
                  <a:cubicBezTo>
                    <a:pt x="34671" y="33269"/>
                    <a:pt x="34943" y="33332"/>
                    <a:pt x="35173" y="33353"/>
                  </a:cubicBezTo>
                  <a:cubicBezTo>
                    <a:pt x="37119" y="33583"/>
                    <a:pt x="39065" y="33792"/>
                    <a:pt x="41011" y="34022"/>
                  </a:cubicBezTo>
                  <a:cubicBezTo>
                    <a:pt x="41848" y="34127"/>
                    <a:pt x="42622" y="34002"/>
                    <a:pt x="43312" y="33457"/>
                  </a:cubicBezTo>
                  <a:cubicBezTo>
                    <a:pt x="43459" y="33332"/>
                    <a:pt x="43731" y="33269"/>
                    <a:pt x="43940" y="33248"/>
                  </a:cubicBezTo>
                  <a:cubicBezTo>
                    <a:pt x="44128" y="33185"/>
                    <a:pt x="44337" y="33248"/>
                    <a:pt x="44547" y="33185"/>
                  </a:cubicBezTo>
                  <a:cubicBezTo>
                    <a:pt x="44798" y="33123"/>
                    <a:pt x="45070" y="33018"/>
                    <a:pt x="45321" y="32913"/>
                  </a:cubicBezTo>
                  <a:cubicBezTo>
                    <a:pt x="45446" y="32851"/>
                    <a:pt x="46179" y="31763"/>
                    <a:pt x="46262" y="31595"/>
                  </a:cubicBezTo>
                  <a:cubicBezTo>
                    <a:pt x="46576" y="31030"/>
                    <a:pt x="46576" y="30403"/>
                    <a:pt x="46576" y="29775"/>
                  </a:cubicBezTo>
                  <a:cubicBezTo>
                    <a:pt x="46576" y="29419"/>
                    <a:pt x="46555" y="29084"/>
                    <a:pt x="46346" y="28792"/>
                  </a:cubicBezTo>
                  <a:cubicBezTo>
                    <a:pt x="46221" y="28624"/>
                    <a:pt x="46137" y="28373"/>
                    <a:pt x="46116" y="28164"/>
                  </a:cubicBezTo>
                  <a:cubicBezTo>
                    <a:pt x="46074" y="27787"/>
                    <a:pt x="45928" y="27473"/>
                    <a:pt x="45760" y="27118"/>
                  </a:cubicBezTo>
                  <a:cubicBezTo>
                    <a:pt x="45635" y="26867"/>
                    <a:pt x="45509" y="26636"/>
                    <a:pt x="45425" y="26343"/>
                  </a:cubicBezTo>
                  <a:cubicBezTo>
                    <a:pt x="45237" y="25716"/>
                    <a:pt x="45237" y="25109"/>
                    <a:pt x="45823" y="24649"/>
                  </a:cubicBezTo>
                  <a:cubicBezTo>
                    <a:pt x="46137" y="24377"/>
                    <a:pt x="46451" y="24063"/>
                    <a:pt x="46785" y="23812"/>
                  </a:cubicBezTo>
                  <a:cubicBezTo>
                    <a:pt x="46995" y="23644"/>
                    <a:pt x="47099" y="23456"/>
                    <a:pt x="47162" y="23247"/>
                  </a:cubicBezTo>
                  <a:cubicBezTo>
                    <a:pt x="46995" y="22828"/>
                    <a:pt x="46974" y="22514"/>
                    <a:pt x="46785" y="2220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5" name="Google Shape;290;p35">
              <a:extLst>
                <a:ext uri="{FF2B5EF4-FFF2-40B4-BE49-F238E27FC236}">
                  <a16:creationId xmlns:a16="http://schemas.microsoft.com/office/drawing/2014/main" id="{394231E9-003B-E666-AC80-00F5293B0EC5}"/>
                </a:ext>
              </a:extLst>
            </p:cNvPr>
            <p:cNvSpPr/>
            <p:nvPr/>
          </p:nvSpPr>
          <p:spPr>
            <a:xfrm>
              <a:off x="6387725" y="2303613"/>
              <a:ext cx="747000" cy="575950"/>
            </a:xfrm>
            <a:custGeom>
              <a:avLst/>
              <a:gdLst/>
              <a:ahLst/>
              <a:cxnLst/>
              <a:rect l="l" t="t" r="r" b="b"/>
              <a:pathLst>
                <a:path w="29880" h="23038" extrusionOk="0">
                  <a:moveTo>
                    <a:pt x="29879" y="12032"/>
                  </a:moveTo>
                  <a:cubicBezTo>
                    <a:pt x="29544" y="12722"/>
                    <a:pt x="29189" y="13413"/>
                    <a:pt x="28833" y="14062"/>
                  </a:cubicBezTo>
                  <a:cubicBezTo>
                    <a:pt x="28498" y="14689"/>
                    <a:pt x="28080" y="15254"/>
                    <a:pt x="27703" y="15861"/>
                  </a:cubicBezTo>
                  <a:cubicBezTo>
                    <a:pt x="27243" y="16677"/>
                    <a:pt x="26615" y="17388"/>
                    <a:pt x="26134" y="18183"/>
                  </a:cubicBezTo>
                  <a:cubicBezTo>
                    <a:pt x="25695" y="18958"/>
                    <a:pt x="25004" y="19523"/>
                    <a:pt x="24627" y="20318"/>
                  </a:cubicBezTo>
                  <a:cubicBezTo>
                    <a:pt x="24230" y="20569"/>
                    <a:pt x="23832" y="20862"/>
                    <a:pt x="23414" y="21092"/>
                  </a:cubicBezTo>
                  <a:cubicBezTo>
                    <a:pt x="22472" y="21636"/>
                    <a:pt x="21447" y="21929"/>
                    <a:pt x="20443" y="22243"/>
                  </a:cubicBezTo>
                  <a:cubicBezTo>
                    <a:pt x="19564" y="22515"/>
                    <a:pt x="18706" y="22745"/>
                    <a:pt x="17848" y="22954"/>
                  </a:cubicBezTo>
                  <a:cubicBezTo>
                    <a:pt x="17723" y="22975"/>
                    <a:pt x="17555" y="22975"/>
                    <a:pt x="17430" y="22975"/>
                  </a:cubicBezTo>
                  <a:cubicBezTo>
                    <a:pt x="16049" y="22975"/>
                    <a:pt x="14647" y="23017"/>
                    <a:pt x="13245" y="23017"/>
                  </a:cubicBezTo>
                  <a:cubicBezTo>
                    <a:pt x="13036" y="23017"/>
                    <a:pt x="12826" y="23038"/>
                    <a:pt x="12638" y="22975"/>
                  </a:cubicBezTo>
                  <a:cubicBezTo>
                    <a:pt x="12010" y="22829"/>
                    <a:pt x="11383" y="22745"/>
                    <a:pt x="10734" y="22661"/>
                  </a:cubicBezTo>
                  <a:cubicBezTo>
                    <a:pt x="10023" y="22577"/>
                    <a:pt x="9353" y="22347"/>
                    <a:pt x="8663" y="22201"/>
                  </a:cubicBezTo>
                  <a:cubicBezTo>
                    <a:pt x="8433" y="22138"/>
                    <a:pt x="8161" y="22138"/>
                    <a:pt x="7909" y="22096"/>
                  </a:cubicBezTo>
                  <a:cubicBezTo>
                    <a:pt x="7219" y="21908"/>
                    <a:pt x="6549" y="21761"/>
                    <a:pt x="5943" y="21343"/>
                  </a:cubicBezTo>
                  <a:cubicBezTo>
                    <a:pt x="5482" y="21008"/>
                    <a:pt x="4959" y="20820"/>
                    <a:pt x="4457" y="20527"/>
                  </a:cubicBezTo>
                  <a:cubicBezTo>
                    <a:pt x="3934" y="20213"/>
                    <a:pt x="3557" y="19732"/>
                    <a:pt x="3285" y="19209"/>
                  </a:cubicBezTo>
                  <a:cubicBezTo>
                    <a:pt x="3034" y="18790"/>
                    <a:pt x="2804" y="18393"/>
                    <a:pt x="2386" y="18121"/>
                  </a:cubicBezTo>
                  <a:cubicBezTo>
                    <a:pt x="2135" y="17932"/>
                    <a:pt x="1946" y="17619"/>
                    <a:pt x="1758" y="17326"/>
                  </a:cubicBezTo>
                  <a:cubicBezTo>
                    <a:pt x="1549" y="16970"/>
                    <a:pt x="1360" y="16572"/>
                    <a:pt x="1214" y="16175"/>
                  </a:cubicBezTo>
                  <a:cubicBezTo>
                    <a:pt x="482" y="14375"/>
                    <a:pt x="0" y="12513"/>
                    <a:pt x="189" y="10525"/>
                  </a:cubicBezTo>
                  <a:cubicBezTo>
                    <a:pt x="189" y="10421"/>
                    <a:pt x="251" y="10316"/>
                    <a:pt x="272" y="10191"/>
                  </a:cubicBezTo>
                  <a:cubicBezTo>
                    <a:pt x="461" y="10128"/>
                    <a:pt x="607" y="10065"/>
                    <a:pt x="774" y="10065"/>
                  </a:cubicBezTo>
                  <a:cubicBezTo>
                    <a:pt x="1549" y="9981"/>
                    <a:pt x="2155" y="9563"/>
                    <a:pt x="2679" y="9040"/>
                  </a:cubicBezTo>
                  <a:cubicBezTo>
                    <a:pt x="3181" y="8580"/>
                    <a:pt x="3641" y="8077"/>
                    <a:pt x="4143" y="7638"/>
                  </a:cubicBezTo>
                  <a:cubicBezTo>
                    <a:pt x="4562" y="7261"/>
                    <a:pt x="4750" y="6822"/>
                    <a:pt x="4876" y="6320"/>
                  </a:cubicBezTo>
                  <a:cubicBezTo>
                    <a:pt x="5001" y="5797"/>
                    <a:pt x="5106" y="5295"/>
                    <a:pt x="5273" y="4730"/>
                  </a:cubicBezTo>
                  <a:cubicBezTo>
                    <a:pt x="6215" y="5085"/>
                    <a:pt x="7156" y="4939"/>
                    <a:pt x="8098" y="4960"/>
                  </a:cubicBezTo>
                  <a:cubicBezTo>
                    <a:pt x="8328" y="4960"/>
                    <a:pt x="8579" y="4855"/>
                    <a:pt x="8788" y="4751"/>
                  </a:cubicBezTo>
                  <a:cubicBezTo>
                    <a:pt x="9249" y="4541"/>
                    <a:pt x="9625" y="4290"/>
                    <a:pt x="10044" y="4039"/>
                  </a:cubicBezTo>
                  <a:cubicBezTo>
                    <a:pt x="10734" y="3683"/>
                    <a:pt x="11362" y="3223"/>
                    <a:pt x="11780" y="2554"/>
                  </a:cubicBezTo>
                  <a:cubicBezTo>
                    <a:pt x="11801" y="2533"/>
                    <a:pt x="11801" y="2491"/>
                    <a:pt x="11822" y="2470"/>
                  </a:cubicBezTo>
                  <a:cubicBezTo>
                    <a:pt x="12534" y="1800"/>
                    <a:pt x="13078" y="1005"/>
                    <a:pt x="13475" y="126"/>
                  </a:cubicBezTo>
                  <a:cubicBezTo>
                    <a:pt x="13496" y="64"/>
                    <a:pt x="13559" y="43"/>
                    <a:pt x="13601" y="1"/>
                  </a:cubicBezTo>
                  <a:cubicBezTo>
                    <a:pt x="13663" y="43"/>
                    <a:pt x="13747" y="85"/>
                    <a:pt x="13789" y="168"/>
                  </a:cubicBezTo>
                  <a:cubicBezTo>
                    <a:pt x="14333" y="1214"/>
                    <a:pt x="15170" y="1947"/>
                    <a:pt x="16153" y="2574"/>
                  </a:cubicBezTo>
                  <a:cubicBezTo>
                    <a:pt x="16300" y="2679"/>
                    <a:pt x="16509" y="2742"/>
                    <a:pt x="16697" y="2742"/>
                  </a:cubicBezTo>
                  <a:cubicBezTo>
                    <a:pt x="17555" y="2846"/>
                    <a:pt x="18392" y="2679"/>
                    <a:pt x="19145" y="2219"/>
                  </a:cubicBezTo>
                  <a:cubicBezTo>
                    <a:pt x="19229" y="2156"/>
                    <a:pt x="19313" y="2156"/>
                    <a:pt x="19417" y="2114"/>
                  </a:cubicBezTo>
                  <a:cubicBezTo>
                    <a:pt x="19459" y="2240"/>
                    <a:pt x="19543" y="2365"/>
                    <a:pt x="19564" y="2512"/>
                  </a:cubicBezTo>
                  <a:cubicBezTo>
                    <a:pt x="19627" y="3077"/>
                    <a:pt x="19857" y="3600"/>
                    <a:pt x="20150" y="4102"/>
                  </a:cubicBezTo>
                  <a:cubicBezTo>
                    <a:pt x="20401" y="4562"/>
                    <a:pt x="20652" y="5064"/>
                    <a:pt x="20903" y="5504"/>
                  </a:cubicBezTo>
                  <a:cubicBezTo>
                    <a:pt x="21070" y="5776"/>
                    <a:pt x="21217" y="6027"/>
                    <a:pt x="21426" y="6278"/>
                  </a:cubicBezTo>
                  <a:cubicBezTo>
                    <a:pt x="22054" y="6968"/>
                    <a:pt x="23100" y="7345"/>
                    <a:pt x="24021" y="7178"/>
                  </a:cubicBezTo>
                  <a:cubicBezTo>
                    <a:pt x="24565" y="7115"/>
                    <a:pt x="25046" y="6822"/>
                    <a:pt x="25485" y="6508"/>
                  </a:cubicBezTo>
                  <a:lnTo>
                    <a:pt x="26029" y="6131"/>
                  </a:lnTo>
                  <a:cubicBezTo>
                    <a:pt x="26092" y="6320"/>
                    <a:pt x="26134" y="6445"/>
                    <a:pt x="26134" y="6592"/>
                  </a:cubicBezTo>
                  <a:cubicBezTo>
                    <a:pt x="26134" y="6801"/>
                    <a:pt x="26155" y="6968"/>
                    <a:pt x="26134" y="7178"/>
                  </a:cubicBezTo>
                  <a:cubicBezTo>
                    <a:pt x="26029" y="7973"/>
                    <a:pt x="26406" y="8621"/>
                    <a:pt x="26824" y="9228"/>
                  </a:cubicBezTo>
                  <a:cubicBezTo>
                    <a:pt x="27243" y="9793"/>
                    <a:pt x="27661" y="10358"/>
                    <a:pt x="28080" y="10923"/>
                  </a:cubicBezTo>
                  <a:cubicBezTo>
                    <a:pt x="28226" y="11132"/>
                    <a:pt x="28415" y="11321"/>
                    <a:pt x="28645" y="11425"/>
                  </a:cubicBezTo>
                  <a:cubicBezTo>
                    <a:pt x="29063" y="11634"/>
                    <a:pt x="29461" y="11823"/>
                    <a:pt x="29879" y="12032"/>
                  </a:cubicBezTo>
                  <a:close/>
                  <a:moveTo>
                    <a:pt x="7637" y="14815"/>
                  </a:moveTo>
                  <a:cubicBezTo>
                    <a:pt x="7512" y="15714"/>
                    <a:pt x="7721" y="16531"/>
                    <a:pt x="8056" y="17305"/>
                  </a:cubicBezTo>
                  <a:cubicBezTo>
                    <a:pt x="8119" y="17409"/>
                    <a:pt x="8140" y="17514"/>
                    <a:pt x="8140" y="17619"/>
                  </a:cubicBezTo>
                  <a:cubicBezTo>
                    <a:pt x="8223" y="18100"/>
                    <a:pt x="8412" y="18539"/>
                    <a:pt x="8725" y="18937"/>
                  </a:cubicBezTo>
                  <a:cubicBezTo>
                    <a:pt x="8893" y="19167"/>
                    <a:pt x="9060" y="19481"/>
                    <a:pt x="9311" y="19627"/>
                  </a:cubicBezTo>
                  <a:cubicBezTo>
                    <a:pt x="9667" y="19816"/>
                    <a:pt x="9667" y="20213"/>
                    <a:pt x="9918" y="20401"/>
                  </a:cubicBezTo>
                  <a:cubicBezTo>
                    <a:pt x="10462" y="20778"/>
                    <a:pt x="11069" y="21134"/>
                    <a:pt x="11780" y="21155"/>
                  </a:cubicBezTo>
                  <a:cubicBezTo>
                    <a:pt x="13287" y="21238"/>
                    <a:pt x="14814" y="21406"/>
                    <a:pt x="16321" y="21050"/>
                  </a:cubicBezTo>
                  <a:cubicBezTo>
                    <a:pt x="17053" y="20862"/>
                    <a:pt x="17681" y="20548"/>
                    <a:pt x="18267" y="20088"/>
                  </a:cubicBezTo>
                  <a:cubicBezTo>
                    <a:pt x="18476" y="19523"/>
                    <a:pt x="18915" y="19167"/>
                    <a:pt x="19229" y="18686"/>
                  </a:cubicBezTo>
                  <a:cubicBezTo>
                    <a:pt x="19689" y="18016"/>
                    <a:pt x="20150" y="17326"/>
                    <a:pt x="20673" y="16698"/>
                  </a:cubicBezTo>
                  <a:cubicBezTo>
                    <a:pt x="20924" y="16363"/>
                    <a:pt x="21070" y="16049"/>
                    <a:pt x="21070" y="15631"/>
                  </a:cubicBezTo>
                  <a:cubicBezTo>
                    <a:pt x="21091" y="15024"/>
                    <a:pt x="20987" y="14564"/>
                    <a:pt x="20380" y="14229"/>
                  </a:cubicBezTo>
                  <a:cubicBezTo>
                    <a:pt x="20045" y="14041"/>
                    <a:pt x="19752" y="13873"/>
                    <a:pt x="19355" y="13873"/>
                  </a:cubicBezTo>
                  <a:cubicBezTo>
                    <a:pt x="19083" y="13873"/>
                    <a:pt x="18790" y="13873"/>
                    <a:pt x="18518" y="13810"/>
                  </a:cubicBezTo>
                  <a:cubicBezTo>
                    <a:pt x="18120" y="13643"/>
                    <a:pt x="17744" y="13643"/>
                    <a:pt x="17346" y="13643"/>
                  </a:cubicBezTo>
                  <a:cubicBezTo>
                    <a:pt x="15484" y="13622"/>
                    <a:pt x="13663" y="13622"/>
                    <a:pt x="11801" y="13601"/>
                  </a:cubicBezTo>
                  <a:cubicBezTo>
                    <a:pt x="10692" y="13601"/>
                    <a:pt x="9583" y="13538"/>
                    <a:pt x="8495" y="13831"/>
                  </a:cubicBezTo>
                  <a:cubicBezTo>
                    <a:pt x="8391" y="13852"/>
                    <a:pt x="8265" y="13852"/>
                    <a:pt x="8161" y="13852"/>
                  </a:cubicBezTo>
                  <a:cubicBezTo>
                    <a:pt x="7721" y="13831"/>
                    <a:pt x="7428" y="14062"/>
                    <a:pt x="7177" y="14292"/>
                  </a:cubicBezTo>
                  <a:cubicBezTo>
                    <a:pt x="7177" y="14375"/>
                    <a:pt x="7135" y="14438"/>
                    <a:pt x="7177" y="14438"/>
                  </a:cubicBezTo>
                  <a:cubicBezTo>
                    <a:pt x="7324" y="14543"/>
                    <a:pt x="7470" y="14668"/>
                    <a:pt x="7637" y="14815"/>
                  </a:cubicBezTo>
                  <a:close/>
                  <a:moveTo>
                    <a:pt x="20087" y="9458"/>
                  </a:moveTo>
                  <a:cubicBezTo>
                    <a:pt x="19417" y="9458"/>
                    <a:pt x="19145" y="9688"/>
                    <a:pt x="19166" y="10358"/>
                  </a:cubicBezTo>
                  <a:cubicBezTo>
                    <a:pt x="19208" y="10818"/>
                    <a:pt x="19564" y="11237"/>
                    <a:pt x="20024" y="11258"/>
                  </a:cubicBezTo>
                  <a:cubicBezTo>
                    <a:pt x="20401" y="11300"/>
                    <a:pt x="20882" y="10902"/>
                    <a:pt x="20987" y="10463"/>
                  </a:cubicBezTo>
                  <a:cubicBezTo>
                    <a:pt x="21112" y="9835"/>
                    <a:pt x="20819" y="9479"/>
                    <a:pt x="20192" y="9437"/>
                  </a:cubicBezTo>
                  <a:cubicBezTo>
                    <a:pt x="20150" y="9458"/>
                    <a:pt x="20129" y="9458"/>
                    <a:pt x="20087" y="9458"/>
                  </a:cubicBezTo>
                  <a:close/>
                  <a:moveTo>
                    <a:pt x="5106" y="10316"/>
                  </a:moveTo>
                  <a:lnTo>
                    <a:pt x="5106" y="10546"/>
                  </a:lnTo>
                  <a:cubicBezTo>
                    <a:pt x="5127" y="11049"/>
                    <a:pt x="5336" y="11258"/>
                    <a:pt x="5838" y="11279"/>
                  </a:cubicBezTo>
                  <a:cubicBezTo>
                    <a:pt x="6382" y="11321"/>
                    <a:pt x="6612" y="11111"/>
                    <a:pt x="6675" y="10588"/>
                  </a:cubicBezTo>
                  <a:cubicBezTo>
                    <a:pt x="6696" y="10400"/>
                    <a:pt x="6675" y="10191"/>
                    <a:pt x="6654" y="10002"/>
                  </a:cubicBezTo>
                  <a:cubicBezTo>
                    <a:pt x="6591" y="9709"/>
                    <a:pt x="6424" y="9563"/>
                    <a:pt x="6131" y="9542"/>
                  </a:cubicBezTo>
                  <a:cubicBezTo>
                    <a:pt x="5964" y="9500"/>
                    <a:pt x="5796" y="9542"/>
                    <a:pt x="5629" y="9542"/>
                  </a:cubicBezTo>
                  <a:cubicBezTo>
                    <a:pt x="5420" y="9563"/>
                    <a:pt x="5273" y="9688"/>
                    <a:pt x="5210" y="9898"/>
                  </a:cubicBezTo>
                  <a:cubicBezTo>
                    <a:pt x="5127" y="10065"/>
                    <a:pt x="5106" y="10212"/>
                    <a:pt x="5106" y="10316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6" name="Google Shape;291;p35">
              <a:extLst>
                <a:ext uri="{FF2B5EF4-FFF2-40B4-BE49-F238E27FC236}">
                  <a16:creationId xmlns:a16="http://schemas.microsoft.com/office/drawing/2014/main" id="{8D17F2A5-58B1-CB34-7875-4C56EB46494A}"/>
                </a:ext>
              </a:extLst>
            </p:cNvPr>
            <p:cNvSpPr/>
            <p:nvPr/>
          </p:nvSpPr>
          <p:spPr>
            <a:xfrm>
              <a:off x="6296700" y="2560988"/>
              <a:ext cx="90000" cy="127125"/>
            </a:xfrm>
            <a:custGeom>
              <a:avLst/>
              <a:gdLst/>
              <a:ahLst/>
              <a:cxnLst/>
              <a:rect l="l" t="t" r="r" b="b"/>
              <a:pathLst>
                <a:path w="3600" h="5085" extrusionOk="0">
                  <a:moveTo>
                    <a:pt x="2114" y="21"/>
                  </a:moveTo>
                  <a:cubicBezTo>
                    <a:pt x="2177" y="105"/>
                    <a:pt x="2219" y="126"/>
                    <a:pt x="2219" y="168"/>
                  </a:cubicBezTo>
                  <a:cubicBezTo>
                    <a:pt x="2700" y="607"/>
                    <a:pt x="2909" y="1130"/>
                    <a:pt x="2930" y="1800"/>
                  </a:cubicBezTo>
                  <a:cubicBezTo>
                    <a:pt x="2993" y="2720"/>
                    <a:pt x="3118" y="3599"/>
                    <a:pt x="3453" y="4478"/>
                  </a:cubicBezTo>
                  <a:cubicBezTo>
                    <a:pt x="3516" y="4624"/>
                    <a:pt x="3537" y="4792"/>
                    <a:pt x="3599" y="5022"/>
                  </a:cubicBezTo>
                  <a:cubicBezTo>
                    <a:pt x="3411" y="5043"/>
                    <a:pt x="3286" y="5085"/>
                    <a:pt x="3181" y="5043"/>
                  </a:cubicBezTo>
                  <a:cubicBezTo>
                    <a:pt x="2658" y="4938"/>
                    <a:pt x="2093" y="4896"/>
                    <a:pt x="1633" y="4687"/>
                  </a:cubicBezTo>
                  <a:cubicBezTo>
                    <a:pt x="1047" y="4415"/>
                    <a:pt x="524" y="4059"/>
                    <a:pt x="273" y="3369"/>
                  </a:cubicBezTo>
                  <a:cubicBezTo>
                    <a:pt x="42" y="2720"/>
                    <a:pt x="1" y="2093"/>
                    <a:pt x="63" y="1465"/>
                  </a:cubicBezTo>
                  <a:cubicBezTo>
                    <a:pt x="84" y="1235"/>
                    <a:pt x="231" y="1005"/>
                    <a:pt x="356" y="795"/>
                  </a:cubicBezTo>
                  <a:cubicBezTo>
                    <a:pt x="419" y="649"/>
                    <a:pt x="586" y="544"/>
                    <a:pt x="691" y="419"/>
                  </a:cubicBezTo>
                  <a:cubicBezTo>
                    <a:pt x="942" y="105"/>
                    <a:pt x="1277" y="0"/>
                    <a:pt x="1654" y="63"/>
                  </a:cubicBezTo>
                  <a:cubicBezTo>
                    <a:pt x="1800" y="21"/>
                    <a:pt x="1926" y="21"/>
                    <a:pt x="2114" y="2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7" name="Google Shape;292;p35">
              <a:extLst>
                <a:ext uri="{FF2B5EF4-FFF2-40B4-BE49-F238E27FC236}">
                  <a16:creationId xmlns:a16="http://schemas.microsoft.com/office/drawing/2014/main" id="{52BC151C-46A5-15ED-829D-ECC45557AE10}"/>
                </a:ext>
              </a:extLst>
            </p:cNvPr>
            <p:cNvSpPr/>
            <p:nvPr/>
          </p:nvSpPr>
          <p:spPr>
            <a:xfrm>
              <a:off x="7121100" y="2575638"/>
              <a:ext cx="102025" cy="117200"/>
            </a:xfrm>
            <a:custGeom>
              <a:avLst/>
              <a:gdLst/>
              <a:ahLst/>
              <a:cxnLst/>
              <a:rect l="l" t="t" r="r" b="b"/>
              <a:pathLst>
                <a:path w="4081" h="4688" extrusionOk="0">
                  <a:moveTo>
                    <a:pt x="2365" y="188"/>
                  </a:moveTo>
                  <a:cubicBezTo>
                    <a:pt x="3097" y="0"/>
                    <a:pt x="3515" y="377"/>
                    <a:pt x="3934" y="774"/>
                  </a:cubicBezTo>
                  <a:cubicBezTo>
                    <a:pt x="4080" y="1360"/>
                    <a:pt x="3892" y="1904"/>
                    <a:pt x="3766" y="2427"/>
                  </a:cubicBezTo>
                  <a:cubicBezTo>
                    <a:pt x="3725" y="2553"/>
                    <a:pt x="3662" y="2678"/>
                    <a:pt x="3557" y="2783"/>
                  </a:cubicBezTo>
                  <a:cubicBezTo>
                    <a:pt x="2846" y="3515"/>
                    <a:pt x="2114" y="4227"/>
                    <a:pt x="1109" y="4561"/>
                  </a:cubicBezTo>
                  <a:cubicBezTo>
                    <a:pt x="837" y="4666"/>
                    <a:pt x="565" y="4687"/>
                    <a:pt x="272" y="4645"/>
                  </a:cubicBezTo>
                  <a:cubicBezTo>
                    <a:pt x="168" y="4624"/>
                    <a:pt x="105" y="4541"/>
                    <a:pt x="0" y="4436"/>
                  </a:cubicBezTo>
                  <a:cubicBezTo>
                    <a:pt x="147" y="4122"/>
                    <a:pt x="335" y="3808"/>
                    <a:pt x="461" y="3515"/>
                  </a:cubicBezTo>
                  <a:cubicBezTo>
                    <a:pt x="733" y="2909"/>
                    <a:pt x="1005" y="2344"/>
                    <a:pt x="1256" y="1737"/>
                  </a:cubicBezTo>
                  <a:cubicBezTo>
                    <a:pt x="1402" y="1318"/>
                    <a:pt x="1590" y="900"/>
                    <a:pt x="1967" y="649"/>
                  </a:cubicBezTo>
                  <a:cubicBezTo>
                    <a:pt x="2114" y="523"/>
                    <a:pt x="2239" y="335"/>
                    <a:pt x="2365" y="188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8" name="Google Shape;293;p35">
              <a:extLst>
                <a:ext uri="{FF2B5EF4-FFF2-40B4-BE49-F238E27FC236}">
                  <a16:creationId xmlns:a16="http://schemas.microsoft.com/office/drawing/2014/main" id="{242277DC-58BB-6DC6-8435-98163E38459F}"/>
                </a:ext>
              </a:extLst>
            </p:cNvPr>
            <p:cNvSpPr/>
            <p:nvPr/>
          </p:nvSpPr>
          <p:spPr>
            <a:xfrm>
              <a:off x="6118325" y="2812588"/>
              <a:ext cx="1236625" cy="755375"/>
            </a:xfrm>
            <a:custGeom>
              <a:avLst/>
              <a:gdLst/>
              <a:ahLst/>
              <a:cxnLst/>
              <a:rect l="l" t="t" r="r" b="b"/>
              <a:pathLst>
                <a:path w="49465" h="30215" extrusionOk="0">
                  <a:moveTo>
                    <a:pt x="1926" y="524"/>
                  </a:moveTo>
                  <a:cubicBezTo>
                    <a:pt x="2344" y="231"/>
                    <a:pt x="2783" y="189"/>
                    <a:pt x="3244" y="210"/>
                  </a:cubicBezTo>
                  <a:cubicBezTo>
                    <a:pt x="4060" y="231"/>
                    <a:pt x="4897" y="273"/>
                    <a:pt x="5713" y="273"/>
                  </a:cubicBezTo>
                  <a:cubicBezTo>
                    <a:pt x="6152" y="273"/>
                    <a:pt x="6633" y="273"/>
                    <a:pt x="7073" y="231"/>
                  </a:cubicBezTo>
                  <a:cubicBezTo>
                    <a:pt x="9249" y="63"/>
                    <a:pt x="11446" y="42"/>
                    <a:pt x="13601" y="1"/>
                  </a:cubicBezTo>
                  <a:lnTo>
                    <a:pt x="13978" y="1"/>
                  </a:lnTo>
                  <a:cubicBezTo>
                    <a:pt x="14396" y="482"/>
                    <a:pt x="15024" y="733"/>
                    <a:pt x="15359" y="1340"/>
                  </a:cubicBezTo>
                  <a:cubicBezTo>
                    <a:pt x="15254" y="1402"/>
                    <a:pt x="15170" y="1444"/>
                    <a:pt x="15108" y="1423"/>
                  </a:cubicBezTo>
                  <a:cubicBezTo>
                    <a:pt x="14333" y="1277"/>
                    <a:pt x="13664" y="1653"/>
                    <a:pt x="12931" y="1737"/>
                  </a:cubicBezTo>
                  <a:cubicBezTo>
                    <a:pt x="12848" y="1737"/>
                    <a:pt x="12764" y="1779"/>
                    <a:pt x="12701" y="1842"/>
                  </a:cubicBezTo>
                  <a:cubicBezTo>
                    <a:pt x="12178" y="2177"/>
                    <a:pt x="11571" y="2177"/>
                    <a:pt x="10965" y="2177"/>
                  </a:cubicBezTo>
                  <a:cubicBezTo>
                    <a:pt x="9374" y="2156"/>
                    <a:pt x="7784" y="2114"/>
                    <a:pt x="6215" y="2093"/>
                  </a:cubicBezTo>
                  <a:cubicBezTo>
                    <a:pt x="5734" y="2093"/>
                    <a:pt x="4583" y="2386"/>
                    <a:pt x="4248" y="2574"/>
                  </a:cubicBezTo>
                  <a:cubicBezTo>
                    <a:pt x="3955" y="2700"/>
                    <a:pt x="3809" y="2909"/>
                    <a:pt x="3809" y="3223"/>
                  </a:cubicBezTo>
                  <a:cubicBezTo>
                    <a:pt x="3809" y="3369"/>
                    <a:pt x="3767" y="3558"/>
                    <a:pt x="3767" y="3746"/>
                  </a:cubicBezTo>
                  <a:cubicBezTo>
                    <a:pt x="3704" y="7094"/>
                    <a:pt x="3600" y="10441"/>
                    <a:pt x="3516" y="13789"/>
                  </a:cubicBezTo>
                  <a:cubicBezTo>
                    <a:pt x="3516" y="14229"/>
                    <a:pt x="3495" y="14668"/>
                    <a:pt x="3328" y="15128"/>
                  </a:cubicBezTo>
                  <a:cubicBezTo>
                    <a:pt x="3244" y="15358"/>
                    <a:pt x="3244" y="15610"/>
                    <a:pt x="3223" y="15882"/>
                  </a:cubicBezTo>
                  <a:cubicBezTo>
                    <a:pt x="3181" y="18288"/>
                    <a:pt x="3139" y="20694"/>
                    <a:pt x="3097" y="23121"/>
                  </a:cubicBezTo>
                  <a:cubicBezTo>
                    <a:pt x="3097" y="23268"/>
                    <a:pt x="3035" y="23435"/>
                    <a:pt x="3097" y="23540"/>
                  </a:cubicBezTo>
                  <a:cubicBezTo>
                    <a:pt x="3432" y="24272"/>
                    <a:pt x="3202" y="25067"/>
                    <a:pt x="3348" y="25820"/>
                  </a:cubicBezTo>
                  <a:cubicBezTo>
                    <a:pt x="3390" y="25946"/>
                    <a:pt x="3307" y="26092"/>
                    <a:pt x="3286" y="26218"/>
                  </a:cubicBezTo>
                  <a:cubicBezTo>
                    <a:pt x="3202" y="26657"/>
                    <a:pt x="3076" y="27097"/>
                    <a:pt x="3014" y="27557"/>
                  </a:cubicBezTo>
                  <a:cubicBezTo>
                    <a:pt x="2993" y="27892"/>
                    <a:pt x="3181" y="28101"/>
                    <a:pt x="3516" y="28122"/>
                  </a:cubicBezTo>
                  <a:cubicBezTo>
                    <a:pt x="3704" y="28143"/>
                    <a:pt x="3913" y="28143"/>
                    <a:pt x="4123" y="28143"/>
                  </a:cubicBezTo>
                  <a:cubicBezTo>
                    <a:pt x="4918" y="28185"/>
                    <a:pt x="5755" y="28185"/>
                    <a:pt x="6571" y="28206"/>
                  </a:cubicBezTo>
                  <a:cubicBezTo>
                    <a:pt x="6989" y="28206"/>
                    <a:pt x="7408" y="28206"/>
                    <a:pt x="7826" y="28394"/>
                  </a:cubicBezTo>
                  <a:cubicBezTo>
                    <a:pt x="8035" y="28457"/>
                    <a:pt x="8265" y="28457"/>
                    <a:pt x="8517" y="28457"/>
                  </a:cubicBezTo>
                  <a:cubicBezTo>
                    <a:pt x="9312" y="28498"/>
                    <a:pt x="10149" y="28519"/>
                    <a:pt x="10965" y="28519"/>
                  </a:cubicBezTo>
                  <a:cubicBezTo>
                    <a:pt x="11341" y="28519"/>
                    <a:pt x="11697" y="28498"/>
                    <a:pt x="12074" y="28436"/>
                  </a:cubicBezTo>
                  <a:cubicBezTo>
                    <a:pt x="13434" y="28206"/>
                    <a:pt x="14794" y="28394"/>
                    <a:pt x="16154" y="28352"/>
                  </a:cubicBezTo>
                  <a:cubicBezTo>
                    <a:pt x="16196" y="28352"/>
                    <a:pt x="16279" y="28352"/>
                    <a:pt x="16300" y="28394"/>
                  </a:cubicBezTo>
                  <a:cubicBezTo>
                    <a:pt x="17032" y="28729"/>
                    <a:pt x="17786" y="28624"/>
                    <a:pt x="18560" y="28645"/>
                  </a:cubicBezTo>
                  <a:cubicBezTo>
                    <a:pt x="23854" y="28729"/>
                    <a:pt x="29168" y="28833"/>
                    <a:pt x="34483" y="28917"/>
                  </a:cubicBezTo>
                  <a:cubicBezTo>
                    <a:pt x="35236" y="28917"/>
                    <a:pt x="35989" y="28959"/>
                    <a:pt x="36763" y="28729"/>
                  </a:cubicBezTo>
                  <a:cubicBezTo>
                    <a:pt x="36973" y="28666"/>
                    <a:pt x="37224" y="28708"/>
                    <a:pt x="37412" y="28770"/>
                  </a:cubicBezTo>
                  <a:cubicBezTo>
                    <a:pt x="37768" y="28938"/>
                    <a:pt x="38123" y="28938"/>
                    <a:pt x="38479" y="28938"/>
                  </a:cubicBezTo>
                  <a:cubicBezTo>
                    <a:pt x="38898" y="28938"/>
                    <a:pt x="39337" y="28959"/>
                    <a:pt x="39756" y="28959"/>
                  </a:cubicBezTo>
                  <a:cubicBezTo>
                    <a:pt x="39923" y="28959"/>
                    <a:pt x="40132" y="28980"/>
                    <a:pt x="40258" y="28917"/>
                  </a:cubicBezTo>
                  <a:cubicBezTo>
                    <a:pt x="40676" y="28666"/>
                    <a:pt x="41157" y="28729"/>
                    <a:pt x="41597" y="28750"/>
                  </a:cubicBezTo>
                  <a:cubicBezTo>
                    <a:pt x="42455" y="28750"/>
                    <a:pt x="43292" y="28770"/>
                    <a:pt x="44149" y="28770"/>
                  </a:cubicBezTo>
                  <a:cubicBezTo>
                    <a:pt x="44359" y="28770"/>
                    <a:pt x="44568" y="28833"/>
                    <a:pt x="44735" y="28750"/>
                  </a:cubicBezTo>
                  <a:cubicBezTo>
                    <a:pt x="45258" y="28457"/>
                    <a:pt x="45865" y="28603"/>
                    <a:pt x="46409" y="28498"/>
                  </a:cubicBezTo>
                  <a:cubicBezTo>
                    <a:pt x="46535" y="28457"/>
                    <a:pt x="46660" y="28519"/>
                    <a:pt x="46807" y="28540"/>
                  </a:cubicBezTo>
                  <a:cubicBezTo>
                    <a:pt x="47351" y="28666"/>
                    <a:pt x="47748" y="28394"/>
                    <a:pt x="47811" y="27808"/>
                  </a:cubicBezTo>
                  <a:cubicBezTo>
                    <a:pt x="47853" y="27578"/>
                    <a:pt x="47853" y="27369"/>
                    <a:pt x="47853" y="27138"/>
                  </a:cubicBezTo>
                  <a:cubicBezTo>
                    <a:pt x="47853" y="26657"/>
                    <a:pt x="47811" y="26155"/>
                    <a:pt x="48062" y="25716"/>
                  </a:cubicBezTo>
                  <a:cubicBezTo>
                    <a:pt x="48167" y="25527"/>
                    <a:pt x="48125" y="25276"/>
                    <a:pt x="48125" y="25046"/>
                  </a:cubicBezTo>
                  <a:cubicBezTo>
                    <a:pt x="48167" y="24565"/>
                    <a:pt x="48125" y="24063"/>
                    <a:pt x="48167" y="23602"/>
                  </a:cubicBezTo>
                  <a:cubicBezTo>
                    <a:pt x="48167" y="23435"/>
                    <a:pt x="48230" y="23268"/>
                    <a:pt x="48292" y="23121"/>
                  </a:cubicBezTo>
                  <a:cubicBezTo>
                    <a:pt x="48376" y="22954"/>
                    <a:pt x="48585" y="23017"/>
                    <a:pt x="48732" y="22975"/>
                  </a:cubicBezTo>
                  <a:cubicBezTo>
                    <a:pt x="48962" y="22891"/>
                    <a:pt x="49171" y="22786"/>
                    <a:pt x="49443" y="22661"/>
                  </a:cubicBezTo>
                  <a:cubicBezTo>
                    <a:pt x="49464" y="22807"/>
                    <a:pt x="49464" y="22912"/>
                    <a:pt x="49464" y="23017"/>
                  </a:cubicBezTo>
                  <a:cubicBezTo>
                    <a:pt x="49443" y="24314"/>
                    <a:pt x="49422" y="25590"/>
                    <a:pt x="49380" y="26846"/>
                  </a:cubicBezTo>
                  <a:cubicBezTo>
                    <a:pt x="49380" y="26992"/>
                    <a:pt x="49422" y="27201"/>
                    <a:pt x="49339" y="27348"/>
                  </a:cubicBezTo>
                  <a:cubicBezTo>
                    <a:pt x="49025" y="27996"/>
                    <a:pt x="49129" y="28666"/>
                    <a:pt x="49067" y="29356"/>
                  </a:cubicBezTo>
                  <a:cubicBezTo>
                    <a:pt x="49067" y="29566"/>
                    <a:pt x="49067" y="29754"/>
                    <a:pt x="49025" y="29963"/>
                  </a:cubicBezTo>
                  <a:cubicBezTo>
                    <a:pt x="49004" y="30068"/>
                    <a:pt x="48815" y="30214"/>
                    <a:pt x="48732" y="30193"/>
                  </a:cubicBezTo>
                  <a:cubicBezTo>
                    <a:pt x="48083" y="30089"/>
                    <a:pt x="47434" y="30214"/>
                    <a:pt x="46807" y="29963"/>
                  </a:cubicBezTo>
                  <a:cubicBezTo>
                    <a:pt x="46556" y="29859"/>
                    <a:pt x="46305" y="29879"/>
                    <a:pt x="46033" y="29859"/>
                  </a:cubicBezTo>
                  <a:cubicBezTo>
                    <a:pt x="42015" y="29775"/>
                    <a:pt x="37977" y="29691"/>
                    <a:pt x="33960" y="29649"/>
                  </a:cubicBezTo>
                  <a:cubicBezTo>
                    <a:pt x="33269" y="29649"/>
                    <a:pt x="32600" y="29754"/>
                    <a:pt x="31909" y="29775"/>
                  </a:cubicBezTo>
                  <a:cubicBezTo>
                    <a:pt x="30445" y="29796"/>
                    <a:pt x="28959" y="29775"/>
                    <a:pt x="27494" y="29796"/>
                  </a:cubicBezTo>
                  <a:cubicBezTo>
                    <a:pt x="26887" y="29796"/>
                    <a:pt x="26302" y="29817"/>
                    <a:pt x="25716" y="29900"/>
                  </a:cubicBezTo>
                  <a:cubicBezTo>
                    <a:pt x="25172" y="29984"/>
                    <a:pt x="24649" y="30005"/>
                    <a:pt x="24105" y="30005"/>
                  </a:cubicBezTo>
                  <a:cubicBezTo>
                    <a:pt x="17723" y="29900"/>
                    <a:pt x="11341" y="29796"/>
                    <a:pt x="4918" y="29691"/>
                  </a:cubicBezTo>
                  <a:cubicBezTo>
                    <a:pt x="4395" y="29691"/>
                    <a:pt x="3913" y="29649"/>
                    <a:pt x="3411" y="29859"/>
                  </a:cubicBezTo>
                  <a:cubicBezTo>
                    <a:pt x="3286" y="29900"/>
                    <a:pt x="3118" y="29921"/>
                    <a:pt x="2993" y="29921"/>
                  </a:cubicBezTo>
                  <a:cubicBezTo>
                    <a:pt x="2260" y="29921"/>
                    <a:pt x="1528" y="29900"/>
                    <a:pt x="775" y="29900"/>
                  </a:cubicBezTo>
                  <a:cubicBezTo>
                    <a:pt x="587" y="29649"/>
                    <a:pt x="419" y="29398"/>
                    <a:pt x="273" y="29168"/>
                  </a:cubicBezTo>
                  <a:cubicBezTo>
                    <a:pt x="63" y="28854"/>
                    <a:pt x="1" y="28498"/>
                    <a:pt x="1" y="28122"/>
                  </a:cubicBezTo>
                  <a:cubicBezTo>
                    <a:pt x="43" y="27348"/>
                    <a:pt x="43" y="26532"/>
                    <a:pt x="43" y="25737"/>
                  </a:cubicBezTo>
                  <a:lnTo>
                    <a:pt x="43" y="25674"/>
                  </a:lnTo>
                  <a:cubicBezTo>
                    <a:pt x="294" y="24523"/>
                    <a:pt x="315" y="23372"/>
                    <a:pt x="461" y="22221"/>
                  </a:cubicBezTo>
                  <a:cubicBezTo>
                    <a:pt x="461" y="22117"/>
                    <a:pt x="503" y="22012"/>
                    <a:pt x="566" y="21866"/>
                  </a:cubicBezTo>
                  <a:cubicBezTo>
                    <a:pt x="796" y="21803"/>
                    <a:pt x="1047" y="21719"/>
                    <a:pt x="1256" y="21615"/>
                  </a:cubicBezTo>
                  <a:cubicBezTo>
                    <a:pt x="1465" y="21510"/>
                    <a:pt x="1507" y="21175"/>
                    <a:pt x="1298" y="21029"/>
                  </a:cubicBezTo>
                  <a:cubicBezTo>
                    <a:pt x="1089" y="20882"/>
                    <a:pt x="879" y="20778"/>
                    <a:pt x="628" y="20652"/>
                  </a:cubicBezTo>
                  <a:cubicBezTo>
                    <a:pt x="628" y="20234"/>
                    <a:pt x="670" y="19836"/>
                    <a:pt x="670" y="19459"/>
                  </a:cubicBezTo>
                  <a:cubicBezTo>
                    <a:pt x="879" y="19397"/>
                    <a:pt x="942" y="19543"/>
                    <a:pt x="1047" y="19627"/>
                  </a:cubicBezTo>
                  <a:cubicBezTo>
                    <a:pt x="1319" y="19857"/>
                    <a:pt x="1612" y="20129"/>
                    <a:pt x="1863" y="20380"/>
                  </a:cubicBezTo>
                  <a:cubicBezTo>
                    <a:pt x="2051" y="20548"/>
                    <a:pt x="2281" y="20568"/>
                    <a:pt x="2511" y="20485"/>
                  </a:cubicBezTo>
                  <a:cubicBezTo>
                    <a:pt x="2783" y="20401"/>
                    <a:pt x="2909" y="20087"/>
                    <a:pt x="2721" y="19857"/>
                  </a:cubicBezTo>
                  <a:cubicBezTo>
                    <a:pt x="2595" y="19669"/>
                    <a:pt x="2449" y="19501"/>
                    <a:pt x="2260" y="19397"/>
                  </a:cubicBezTo>
                  <a:cubicBezTo>
                    <a:pt x="1842" y="19125"/>
                    <a:pt x="1549" y="18727"/>
                    <a:pt x="1151" y="18351"/>
                  </a:cubicBezTo>
                  <a:cubicBezTo>
                    <a:pt x="1549" y="18204"/>
                    <a:pt x="1884" y="18079"/>
                    <a:pt x="2239" y="17953"/>
                  </a:cubicBezTo>
                  <a:cubicBezTo>
                    <a:pt x="2449" y="17869"/>
                    <a:pt x="2574" y="17723"/>
                    <a:pt x="2574" y="17514"/>
                  </a:cubicBezTo>
                  <a:cubicBezTo>
                    <a:pt x="2574" y="17263"/>
                    <a:pt x="2386" y="17095"/>
                    <a:pt x="2135" y="17095"/>
                  </a:cubicBezTo>
                  <a:cubicBezTo>
                    <a:pt x="1884" y="17095"/>
                    <a:pt x="1633" y="17137"/>
                    <a:pt x="1403" y="17200"/>
                  </a:cubicBezTo>
                  <a:cubicBezTo>
                    <a:pt x="1235" y="17221"/>
                    <a:pt x="1089" y="17242"/>
                    <a:pt x="838" y="17263"/>
                  </a:cubicBezTo>
                  <a:cubicBezTo>
                    <a:pt x="838" y="17032"/>
                    <a:pt x="817" y="16823"/>
                    <a:pt x="838" y="16635"/>
                  </a:cubicBezTo>
                  <a:cubicBezTo>
                    <a:pt x="1005" y="15651"/>
                    <a:pt x="1005" y="14647"/>
                    <a:pt x="1005" y="13664"/>
                  </a:cubicBezTo>
                  <a:cubicBezTo>
                    <a:pt x="1026" y="11446"/>
                    <a:pt x="1047" y="9249"/>
                    <a:pt x="1110" y="7010"/>
                  </a:cubicBezTo>
                  <a:cubicBezTo>
                    <a:pt x="1110" y="6633"/>
                    <a:pt x="1131" y="6215"/>
                    <a:pt x="1214" y="5838"/>
                  </a:cubicBezTo>
                  <a:cubicBezTo>
                    <a:pt x="1361" y="5190"/>
                    <a:pt x="1403" y="4562"/>
                    <a:pt x="1403" y="3913"/>
                  </a:cubicBezTo>
                  <a:cubicBezTo>
                    <a:pt x="1403" y="3327"/>
                    <a:pt x="1423" y="2783"/>
                    <a:pt x="1423" y="2198"/>
                  </a:cubicBezTo>
                  <a:cubicBezTo>
                    <a:pt x="1612" y="1633"/>
                    <a:pt x="1654" y="1089"/>
                    <a:pt x="1926" y="524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29" name="Google Shape;294;p35">
              <a:extLst>
                <a:ext uri="{FF2B5EF4-FFF2-40B4-BE49-F238E27FC236}">
                  <a16:creationId xmlns:a16="http://schemas.microsoft.com/office/drawing/2014/main" id="{22996F4D-56F1-6D18-99AE-960B2C77B6BC}"/>
                </a:ext>
              </a:extLst>
            </p:cNvPr>
            <p:cNvSpPr/>
            <p:nvPr/>
          </p:nvSpPr>
          <p:spPr>
            <a:xfrm>
              <a:off x="6988750" y="2802638"/>
              <a:ext cx="413800" cy="484950"/>
            </a:xfrm>
            <a:custGeom>
              <a:avLst/>
              <a:gdLst/>
              <a:ahLst/>
              <a:cxnLst/>
              <a:rect l="l" t="t" r="r" b="b"/>
              <a:pathLst>
                <a:path w="16552" h="19398" extrusionOk="0">
                  <a:moveTo>
                    <a:pt x="15547" y="19272"/>
                  </a:moveTo>
                  <a:cubicBezTo>
                    <a:pt x="14940" y="19272"/>
                    <a:pt x="14354" y="19397"/>
                    <a:pt x="13789" y="19021"/>
                  </a:cubicBezTo>
                  <a:cubicBezTo>
                    <a:pt x="13810" y="18853"/>
                    <a:pt x="13789" y="18644"/>
                    <a:pt x="13831" y="18456"/>
                  </a:cubicBezTo>
                  <a:cubicBezTo>
                    <a:pt x="14019" y="17849"/>
                    <a:pt x="14082" y="17221"/>
                    <a:pt x="14082" y="16593"/>
                  </a:cubicBezTo>
                  <a:cubicBezTo>
                    <a:pt x="14103" y="14208"/>
                    <a:pt x="14124" y="11823"/>
                    <a:pt x="14124" y="9458"/>
                  </a:cubicBezTo>
                  <a:cubicBezTo>
                    <a:pt x="14124" y="8726"/>
                    <a:pt x="14082" y="7994"/>
                    <a:pt x="14229" y="7261"/>
                  </a:cubicBezTo>
                  <a:cubicBezTo>
                    <a:pt x="14312" y="6948"/>
                    <a:pt x="14333" y="6655"/>
                    <a:pt x="14417" y="6341"/>
                  </a:cubicBezTo>
                  <a:cubicBezTo>
                    <a:pt x="14563" y="5692"/>
                    <a:pt x="14542" y="5044"/>
                    <a:pt x="14522" y="4416"/>
                  </a:cubicBezTo>
                  <a:cubicBezTo>
                    <a:pt x="14522" y="4060"/>
                    <a:pt x="14333" y="3914"/>
                    <a:pt x="13978" y="3893"/>
                  </a:cubicBezTo>
                  <a:cubicBezTo>
                    <a:pt x="13266" y="3809"/>
                    <a:pt x="12597" y="3579"/>
                    <a:pt x="11927" y="3391"/>
                  </a:cubicBezTo>
                  <a:cubicBezTo>
                    <a:pt x="11111" y="3181"/>
                    <a:pt x="10274" y="3014"/>
                    <a:pt x="9500" y="2742"/>
                  </a:cubicBezTo>
                  <a:cubicBezTo>
                    <a:pt x="8579" y="2386"/>
                    <a:pt x="7659" y="2470"/>
                    <a:pt x="6717" y="2449"/>
                  </a:cubicBezTo>
                  <a:cubicBezTo>
                    <a:pt x="6027" y="2428"/>
                    <a:pt x="5315" y="2428"/>
                    <a:pt x="4604" y="2428"/>
                  </a:cubicBezTo>
                  <a:cubicBezTo>
                    <a:pt x="3955" y="2428"/>
                    <a:pt x="3327" y="2386"/>
                    <a:pt x="2679" y="2240"/>
                  </a:cubicBezTo>
                  <a:cubicBezTo>
                    <a:pt x="2177" y="2093"/>
                    <a:pt x="1654" y="2156"/>
                    <a:pt x="1151" y="2135"/>
                  </a:cubicBezTo>
                  <a:cubicBezTo>
                    <a:pt x="817" y="2093"/>
                    <a:pt x="503" y="2093"/>
                    <a:pt x="1" y="2072"/>
                  </a:cubicBezTo>
                  <a:cubicBezTo>
                    <a:pt x="524" y="1654"/>
                    <a:pt x="963" y="1445"/>
                    <a:pt x="1361" y="1152"/>
                  </a:cubicBezTo>
                  <a:cubicBezTo>
                    <a:pt x="1758" y="838"/>
                    <a:pt x="2093" y="461"/>
                    <a:pt x="2490" y="85"/>
                  </a:cubicBezTo>
                  <a:cubicBezTo>
                    <a:pt x="3348" y="1"/>
                    <a:pt x="4206" y="168"/>
                    <a:pt x="5085" y="273"/>
                  </a:cubicBezTo>
                  <a:cubicBezTo>
                    <a:pt x="6550" y="440"/>
                    <a:pt x="8014" y="608"/>
                    <a:pt x="9479" y="796"/>
                  </a:cubicBezTo>
                  <a:cubicBezTo>
                    <a:pt x="11278" y="1026"/>
                    <a:pt x="13057" y="1319"/>
                    <a:pt x="14835" y="1717"/>
                  </a:cubicBezTo>
                  <a:cubicBezTo>
                    <a:pt x="15484" y="1842"/>
                    <a:pt x="16070" y="2093"/>
                    <a:pt x="16551" y="2721"/>
                  </a:cubicBezTo>
                  <a:lnTo>
                    <a:pt x="16551" y="3140"/>
                  </a:lnTo>
                  <a:cubicBezTo>
                    <a:pt x="16488" y="5901"/>
                    <a:pt x="16384" y="8642"/>
                    <a:pt x="16300" y="11383"/>
                  </a:cubicBezTo>
                  <a:cubicBezTo>
                    <a:pt x="16279" y="12430"/>
                    <a:pt x="16279" y="13476"/>
                    <a:pt x="16237" y="14522"/>
                  </a:cubicBezTo>
                  <a:cubicBezTo>
                    <a:pt x="16237" y="15003"/>
                    <a:pt x="16279" y="15505"/>
                    <a:pt x="16028" y="15945"/>
                  </a:cubicBezTo>
                  <a:cubicBezTo>
                    <a:pt x="16007" y="15987"/>
                    <a:pt x="15986" y="16049"/>
                    <a:pt x="16007" y="16091"/>
                  </a:cubicBezTo>
                  <a:cubicBezTo>
                    <a:pt x="16091" y="17075"/>
                    <a:pt x="15651" y="17974"/>
                    <a:pt x="15672" y="18958"/>
                  </a:cubicBezTo>
                  <a:cubicBezTo>
                    <a:pt x="15610" y="19021"/>
                    <a:pt x="15568" y="19104"/>
                    <a:pt x="15547" y="19272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0" name="Google Shape;295;p35">
              <a:extLst>
                <a:ext uri="{FF2B5EF4-FFF2-40B4-BE49-F238E27FC236}">
                  <a16:creationId xmlns:a16="http://schemas.microsoft.com/office/drawing/2014/main" id="{86427CBD-8A18-0FFA-E25F-56AF6E935D1C}"/>
                </a:ext>
              </a:extLst>
            </p:cNvPr>
            <p:cNvSpPr/>
            <p:nvPr/>
          </p:nvSpPr>
          <p:spPr>
            <a:xfrm>
              <a:off x="7331375" y="3344563"/>
              <a:ext cx="30875" cy="21475"/>
            </a:xfrm>
            <a:custGeom>
              <a:avLst/>
              <a:gdLst/>
              <a:ahLst/>
              <a:cxnLst/>
              <a:rect l="l" t="t" r="r" b="b"/>
              <a:pathLst>
                <a:path w="1235" h="859" extrusionOk="0">
                  <a:moveTo>
                    <a:pt x="1" y="754"/>
                  </a:moveTo>
                  <a:cubicBezTo>
                    <a:pt x="21" y="524"/>
                    <a:pt x="21" y="273"/>
                    <a:pt x="63" y="1"/>
                  </a:cubicBezTo>
                  <a:cubicBezTo>
                    <a:pt x="440" y="1"/>
                    <a:pt x="817" y="1"/>
                    <a:pt x="1235" y="22"/>
                  </a:cubicBezTo>
                  <a:cubicBezTo>
                    <a:pt x="1151" y="126"/>
                    <a:pt x="1109" y="252"/>
                    <a:pt x="1026" y="252"/>
                  </a:cubicBezTo>
                  <a:cubicBezTo>
                    <a:pt x="649" y="336"/>
                    <a:pt x="335" y="482"/>
                    <a:pt x="168" y="859"/>
                  </a:cubicBezTo>
                  <a:cubicBezTo>
                    <a:pt x="105" y="838"/>
                    <a:pt x="63" y="796"/>
                    <a:pt x="1" y="754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1" name="Google Shape;296;p35">
              <a:extLst>
                <a:ext uri="{FF2B5EF4-FFF2-40B4-BE49-F238E27FC236}">
                  <a16:creationId xmlns:a16="http://schemas.microsoft.com/office/drawing/2014/main" id="{27EFFFDA-DB56-BE50-7E42-70B90E5185A7}"/>
                </a:ext>
              </a:extLst>
            </p:cNvPr>
            <p:cNvSpPr/>
            <p:nvPr/>
          </p:nvSpPr>
          <p:spPr>
            <a:xfrm>
              <a:off x="7331375" y="3303763"/>
              <a:ext cx="28275" cy="11025"/>
            </a:xfrm>
            <a:custGeom>
              <a:avLst/>
              <a:gdLst/>
              <a:ahLst/>
              <a:cxnLst/>
              <a:rect l="l" t="t" r="r" b="b"/>
              <a:pathLst>
                <a:path w="1131" h="441" extrusionOk="0">
                  <a:moveTo>
                    <a:pt x="105" y="1"/>
                  </a:moveTo>
                  <a:cubicBezTo>
                    <a:pt x="440" y="64"/>
                    <a:pt x="733" y="84"/>
                    <a:pt x="1130" y="126"/>
                  </a:cubicBezTo>
                  <a:cubicBezTo>
                    <a:pt x="817" y="231"/>
                    <a:pt x="586" y="377"/>
                    <a:pt x="335" y="398"/>
                  </a:cubicBezTo>
                  <a:cubicBezTo>
                    <a:pt x="105" y="440"/>
                    <a:pt x="1" y="315"/>
                    <a:pt x="105" y="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2" name="Google Shape;297;p35">
              <a:extLst>
                <a:ext uri="{FF2B5EF4-FFF2-40B4-BE49-F238E27FC236}">
                  <a16:creationId xmlns:a16="http://schemas.microsoft.com/office/drawing/2014/main" id="{FC2F127D-F31E-0C12-7314-D77B21BF2A42}"/>
                </a:ext>
              </a:extLst>
            </p:cNvPr>
            <p:cNvSpPr/>
            <p:nvPr/>
          </p:nvSpPr>
          <p:spPr>
            <a:xfrm>
              <a:off x="6217725" y="2867213"/>
              <a:ext cx="1112625" cy="650900"/>
            </a:xfrm>
            <a:custGeom>
              <a:avLst/>
              <a:gdLst/>
              <a:ahLst/>
              <a:cxnLst/>
              <a:rect l="l" t="t" r="r" b="b"/>
              <a:pathLst>
                <a:path w="44505" h="26036" extrusionOk="0">
                  <a:moveTo>
                    <a:pt x="12186" y="0"/>
                  </a:moveTo>
                  <a:cubicBezTo>
                    <a:pt x="12086" y="0"/>
                    <a:pt x="11986" y="4"/>
                    <a:pt x="11885" y="13"/>
                  </a:cubicBezTo>
                  <a:cubicBezTo>
                    <a:pt x="11773" y="19"/>
                    <a:pt x="11659" y="22"/>
                    <a:pt x="11545" y="22"/>
                  </a:cubicBezTo>
                  <a:cubicBezTo>
                    <a:pt x="11315" y="22"/>
                    <a:pt x="11083" y="13"/>
                    <a:pt x="10859" y="13"/>
                  </a:cubicBezTo>
                  <a:cubicBezTo>
                    <a:pt x="10148" y="13"/>
                    <a:pt x="9458" y="180"/>
                    <a:pt x="8830" y="473"/>
                  </a:cubicBezTo>
                  <a:cubicBezTo>
                    <a:pt x="8411" y="640"/>
                    <a:pt x="7993" y="724"/>
                    <a:pt x="7512" y="724"/>
                  </a:cubicBezTo>
                  <a:cubicBezTo>
                    <a:pt x="5901" y="661"/>
                    <a:pt x="4269" y="661"/>
                    <a:pt x="2678" y="619"/>
                  </a:cubicBezTo>
                  <a:cubicBezTo>
                    <a:pt x="2651" y="618"/>
                    <a:pt x="2624" y="618"/>
                    <a:pt x="2597" y="618"/>
                  </a:cubicBezTo>
                  <a:cubicBezTo>
                    <a:pt x="1938" y="618"/>
                    <a:pt x="1334" y="855"/>
                    <a:pt x="691" y="996"/>
                  </a:cubicBezTo>
                  <a:cubicBezTo>
                    <a:pt x="628" y="996"/>
                    <a:pt x="607" y="1059"/>
                    <a:pt x="586" y="1080"/>
                  </a:cubicBezTo>
                  <a:cubicBezTo>
                    <a:pt x="586" y="1582"/>
                    <a:pt x="565" y="2063"/>
                    <a:pt x="565" y="2523"/>
                  </a:cubicBezTo>
                  <a:lnTo>
                    <a:pt x="481" y="11562"/>
                  </a:lnTo>
                  <a:cubicBezTo>
                    <a:pt x="481" y="12106"/>
                    <a:pt x="460" y="12629"/>
                    <a:pt x="251" y="13153"/>
                  </a:cubicBezTo>
                  <a:cubicBezTo>
                    <a:pt x="168" y="13362"/>
                    <a:pt x="168" y="13592"/>
                    <a:pt x="168" y="13822"/>
                  </a:cubicBezTo>
                  <a:cubicBezTo>
                    <a:pt x="105" y="16124"/>
                    <a:pt x="84" y="18425"/>
                    <a:pt x="63" y="20727"/>
                  </a:cubicBezTo>
                  <a:cubicBezTo>
                    <a:pt x="63" y="20936"/>
                    <a:pt x="0" y="21145"/>
                    <a:pt x="84" y="21334"/>
                  </a:cubicBezTo>
                  <a:cubicBezTo>
                    <a:pt x="460" y="22129"/>
                    <a:pt x="168" y="22966"/>
                    <a:pt x="398" y="23740"/>
                  </a:cubicBezTo>
                  <a:cubicBezTo>
                    <a:pt x="314" y="24075"/>
                    <a:pt x="398" y="24430"/>
                    <a:pt x="565" y="24744"/>
                  </a:cubicBezTo>
                  <a:cubicBezTo>
                    <a:pt x="607" y="24807"/>
                    <a:pt x="565" y="24933"/>
                    <a:pt x="565" y="25079"/>
                  </a:cubicBezTo>
                  <a:cubicBezTo>
                    <a:pt x="984" y="25079"/>
                    <a:pt x="1339" y="25079"/>
                    <a:pt x="1716" y="25100"/>
                  </a:cubicBezTo>
                  <a:cubicBezTo>
                    <a:pt x="1866" y="25111"/>
                    <a:pt x="2016" y="25114"/>
                    <a:pt x="2166" y="25114"/>
                  </a:cubicBezTo>
                  <a:cubicBezTo>
                    <a:pt x="2396" y="25114"/>
                    <a:pt x="2627" y="25106"/>
                    <a:pt x="2857" y="25106"/>
                  </a:cubicBezTo>
                  <a:cubicBezTo>
                    <a:pt x="3341" y="25106"/>
                    <a:pt x="3822" y="25140"/>
                    <a:pt x="4289" y="25351"/>
                  </a:cubicBezTo>
                  <a:cubicBezTo>
                    <a:pt x="4352" y="25393"/>
                    <a:pt x="4394" y="25393"/>
                    <a:pt x="4457" y="25393"/>
                  </a:cubicBezTo>
                  <a:cubicBezTo>
                    <a:pt x="4591" y="25388"/>
                    <a:pt x="4725" y="25387"/>
                    <a:pt x="4859" y="25387"/>
                  </a:cubicBezTo>
                  <a:cubicBezTo>
                    <a:pt x="5480" y="25387"/>
                    <a:pt x="6096" y="25426"/>
                    <a:pt x="6713" y="25426"/>
                  </a:cubicBezTo>
                  <a:cubicBezTo>
                    <a:pt x="7208" y="25426"/>
                    <a:pt x="7703" y="25401"/>
                    <a:pt x="8202" y="25309"/>
                  </a:cubicBezTo>
                  <a:cubicBezTo>
                    <a:pt x="8537" y="25267"/>
                    <a:pt x="8872" y="25225"/>
                    <a:pt x="9207" y="25225"/>
                  </a:cubicBezTo>
                  <a:cubicBezTo>
                    <a:pt x="10190" y="25225"/>
                    <a:pt x="11152" y="25267"/>
                    <a:pt x="12115" y="25288"/>
                  </a:cubicBezTo>
                  <a:cubicBezTo>
                    <a:pt x="12345" y="25288"/>
                    <a:pt x="12596" y="25288"/>
                    <a:pt x="12764" y="25393"/>
                  </a:cubicBezTo>
                  <a:cubicBezTo>
                    <a:pt x="13161" y="25581"/>
                    <a:pt x="13538" y="25581"/>
                    <a:pt x="13956" y="25581"/>
                  </a:cubicBezTo>
                  <a:cubicBezTo>
                    <a:pt x="16739" y="25623"/>
                    <a:pt x="19564" y="25686"/>
                    <a:pt x="22367" y="25728"/>
                  </a:cubicBezTo>
                  <a:cubicBezTo>
                    <a:pt x="23832" y="25749"/>
                    <a:pt x="25318" y="25790"/>
                    <a:pt x="26782" y="25811"/>
                  </a:cubicBezTo>
                  <a:cubicBezTo>
                    <a:pt x="27089" y="25811"/>
                    <a:pt x="27396" y="25802"/>
                    <a:pt x="27697" y="25802"/>
                  </a:cubicBezTo>
                  <a:cubicBezTo>
                    <a:pt x="27847" y="25802"/>
                    <a:pt x="27996" y="25804"/>
                    <a:pt x="28142" y="25811"/>
                  </a:cubicBezTo>
                  <a:cubicBezTo>
                    <a:pt x="29712" y="25832"/>
                    <a:pt x="31260" y="25895"/>
                    <a:pt x="32829" y="25937"/>
                  </a:cubicBezTo>
                  <a:cubicBezTo>
                    <a:pt x="33373" y="25958"/>
                    <a:pt x="33896" y="26000"/>
                    <a:pt x="34461" y="26000"/>
                  </a:cubicBezTo>
                  <a:cubicBezTo>
                    <a:pt x="34781" y="26000"/>
                    <a:pt x="35101" y="26036"/>
                    <a:pt x="35413" y="26036"/>
                  </a:cubicBezTo>
                  <a:cubicBezTo>
                    <a:pt x="35631" y="26036"/>
                    <a:pt x="35845" y="26018"/>
                    <a:pt x="36052" y="25958"/>
                  </a:cubicBezTo>
                  <a:cubicBezTo>
                    <a:pt x="36462" y="25859"/>
                    <a:pt x="36834" y="25825"/>
                    <a:pt x="37228" y="25825"/>
                  </a:cubicBezTo>
                  <a:cubicBezTo>
                    <a:pt x="37336" y="25825"/>
                    <a:pt x="37445" y="25828"/>
                    <a:pt x="37558" y="25832"/>
                  </a:cubicBezTo>
                  <a:cubicBezTo>
                    <a:pt x="38437" y="25832"/>
                    <a:pt x="39274" y="25895"/>
                    <a:pt x="40132" y="25895"/>
                  </a:cubicBezTo>
                  <a:cubicBezTo>
                    <a:pt x="40362" y="25895"/>
                    <a:pt x="40592" y="25895"/>
                    <a:pt x="40780" y="25811"/>
                  </a:cubicBezTo>
                  <a:cubicBezTo>
                    <a:pt x="41115" y="25686"/>
                    <a:pt x="41429" y="25686"/>
                    <a:pt x="41785" y="25686"/>
                  </a:cubicBezTo>
                  <a:cubicBezTo>
                    <a:pt x="42119" y="25707"/>
                    <a:pt x="42433" y="25728"/>
                    <a:pt x="42789" y="25749"/>
                  </a:cubicBezTo>
                  <a:cubicBezTo>
                    <a:pt x="42977" y="25477"/>
                    <a:pt x="42935" y="25163"/>
                    <a:pt x="42956" y="24849"/>
                  </a:cubicBezTo>
                  <a:cubicBezTo>
                    <a:pt x="42977" y="24472"/>
                    <a:pt x="42894" y="24075"/>
                    <a:pt x="43040" y="23740"/>
                  </a:cubicBezTo>
                  <a:cubicBezTo>
                    <a:pt x="43249" y="23196"/>
                    <a:pt x="43249" y="22652"/>
                    <a:pt x="43270" y="22066"/>
                  </a:cubicBezTo>
                  <a:cubicBezTo>
                    <a:pt x="43291" y="21501"/>
                    <a:pt x="43207" y="20936"/>
                    <a:pt x="43521" y="20413"/>
                  </a:cubicBezTo>
                  <a:cubicBezTo>
                    <a:pt x="43584" y="20308"/>
                    <a:pt x="43584" y="20141"/>
                    <a:pt x="43584" y="19995"/>
                  </a:cubicBezTo>
                  <a:cubicBezTo>
                    <a:pt x="43626" y="19116"/>
                    <a:pt x="43626" y="19116"/>
                    <a:pt x="43186" y="18467"/>
                  </a:cubicBezTo>
                  <a:lnTo>
                    <a:pt x="43186" y="18383"/>
                  </a:lnTo>
                  <a:cubicBezTo>
                    <a:pt x="43270" y="18300"/>
                    <a:pt x="43312" y="18195"/>
                    <a:pt x="43396" y="18111"/>
                  </a:cubicBezTo>
                  <a:cubicBezTo>
                    <a:pt x="43793" y="17672"/>
                    <a:pt x="43710" y="17316"/>
                    <a:pt x="43207" y="17044"/>
                  </a:cubicBezTo>
                  <a:cubicBezTo>
                    <a:pt x="43019" y="16940"/>
                    <a:pt x="42768" y="16919"/>
                    <a:pt x="42726" y="16626"/>
                  </a:cubicBezTo>
                  <a:cubicBezTo>
                    <a:pt x="42873" y="16186"/>
                    <a:pt x="43375" y="16396"/>
                    <a:pt x="43605" y="16207"/>
                  </a:cubicBezTo>
                  <a:cubicBezTo>
                    <a:pt x="43898" y="15454"/>
                    <a:pt x="43940" y="14743"/>
                    <a:pt x="43940" y="13989"/>
                  </a:cubicBezTo>
                  <a:cubicBezTo>
                    <a:pt x="43940" y="13236"/>
                    <a:pt x="43940" y="12441"/>
                    <a:pt x="44003" y="11688"/>
                  </a:cubicBezTo>
                  <a:cubicBezTo>
                    <a:pt x="44044" y="10767"/>
                    <a:pt x="44065" y="9847"/>
                    <a:pt x="44212" y="8968"/>
                  </a:cubicBezTo>
                  <a:cubicBezTo>
                    <a:pt x="44505" y="7231"/>
                    <a:pt x="44505" y="5620"/>
                    <a:pt x="44442" y="3967"/>
                  </a:cubicBezTo>
                  <a:cubicBezTo>
                    <a:pt x="44421" y="3423"/>
                    <a:pt x="44358" y="2837"/>
                    <a:pt x="44316" y="2314"/>
                  </a:cubicBezTo>
                  <a:cubicBezTo>
                    <a:pt x="43898" y="2189"/>
                    <a:pt x="43563" y="2042"/>
                    <a:pt x="43207" y="2000"/>
                  </a:cubicBezTo>
                  <a:cubicBezTo>
                    <a:pt x="42496" y="1937"/>
                    <a:pt x="41847" y="1665"/>
                    <a:pt x="41178" y="1477"/>
                  </a:cubicBezTo>
                  <a:cubicBezTo>
                    <a:pt x="39525" y="1017"/>
                    <a:pt x="39399" y="849"/>
                    <a:pt x="37537" y="849"/>
                  </a:cubicBezTo>
                  <a:cubicBezTo>
                    <a:pt x="36763" y="849"/>
                    <a:pt x="35947" y="829"/>
                    <a:pt x="35152" y="829"/>
                  </a:cubicBezTo>
                  <a:cubicBezTo>
                    <a:pt x="34566" y="829"/>
                    <a:pt x="33980" y="766"/>
                    <a:pt x="33394" y="598"/>
                  </a:cubicBezTo>
                  <a:cubicBezTo>
                    <a:pt x="33206" y="536"/>
                    <a:pt x="32955" y="494"/>
                    <a:pt x="32725" y="494"/>
                  </a:cubicBezTo>
                  <a:lnTo>
                    <a:pt x="28728" y="410"/>
                  </a:lnTo>
                  <a:cubicBezTo>
                    <a:pt x="28498" y="410"/>
                    <a:pt x="28247" y="410"/>
                    <a:pt x="28038" y="494"/>
                  </a:cubicBezTo>
                  <a:cubicBezTo>
                    <a:pt x="27117" y="787"/>
                    <a:pt x="26259" y="1163"/>
                    <a:pt x="25276" y="1226"/>
                  </a:cubicBezTo>
                  <a:cubicBezTo>
                    <a:pt x="24996" y="1366"/>
                    <a:pt x="24709" y="1405"/>
                    <a:pt x="24418" y="1405"/>
                  </a:cubicBezTo>
                  <a:cubicBezTo>
                    <a:pt x="24231" y="1405"/>
                    <a:pt x="24042" y="1389"/>
                    <a:pt x="23853" y="1373"/>
                  </a:cubicBezTo>
                  <a:cubicBezTo>
                    <a:pt x="23288" y="1373"/>
                    <a:pt x="22744" y="1331"/>
                    <a:pt x="22158" y="1331"/>
                  </a:cubicBezTo>
                  <a:cubicBezTo>
                    <a:pt x="22012" y="1331"/>
                    <a:pt x="21865" y="1320"/>
                    <a:pt x="21724" y="1320"/>
                  </a:cubicBezTo>
                  <a:cubicBezTo>
                    <a:pt x="21583" y="1320"/>
                    <a:pt x="21447" y="1331"/>
                    <a:pt x="21321" y="1373"/>
                  </a:cubicBezTo>
                  <a:cubicBezTo>
                    <a:pt x="20987" y="1477"/>
                    <a:pt x="20673" y="1477"/>
                    <a:pt x="20317" y="1477"/>
                  </a:cubicBezTo>
                  <a:cubicBezTo>
                    <a:pt x="19773" y="1477"/>
                    <a:pt x="19250" y="1456"/>
                    <a:pt x="18706" y="1435"/>
                  </a:cubicBezTo>
                  <a:cubicBezTo>
                    <a:pt x="18266" y="1393"/>
                    <a:pt x="17785" y="1456"/>
                    <a:pt x="17388" y="1163"/>
                  </a:cubicBezTo>
                  <a:cubicBezTo>
                    <a:pt x="17325" y="1121"/>
                    <a:pt x="17178" y="1121"/>
                    <a:pt x="17053" y="1080"/>
                  </a:cubicBezTo>
                  <a:cubicBezTo>
                    <a:pt x="16457" y="1060"/>
                    <a:pt x="15914" y="758"/>
                    <a:pt x="15310" y="758"/>
                  </a:cubicBezTo>
                  <a:cubicBezTo>
                    <a:pt x="15257" y="758"/>
                    <a:pt x="15203" y="761"/>
                    <a:pt x="15149" y="766"/>
                  </a:cubicBezTo>
                  <a:cubicBezTo>
                    <a:pt x="15023" y="766"/>
                    <a:pt x="14898" y="661"/>
                    <a:pt x="14751" y="619"/>
                  </a:cubicBezTo>
                  <a:cubicBezTo>
                    <a:pt x="13942" y="318"/>
                    <a:pt x="13082" y="0"/>
                    <a:pt x="12186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3" name="Google Shape;298;p35">
              <a:extLst>
                <a:ext uri="{FF2B5EF4-FFF2-40B4-BE49-F238E27FC236}">
                  <a16:creationId xmlns:a16="http://schemas.microsoft.com/office/drawing/2014/main" id="{C5DB0A79-618F-A333-72FB-489919CDA83A}"/>
                </a:ext>
              </a:extLst>
            </p:cNvPr>
            <p:cNvSpPr/>
            <p:nvPr/>
          </p:nvSpPr>
          <p:spPr>
            <a:xfrm>
              <a:off x="6600625" y="2659313"/>
              <a:ext cx="298175" cy="158525"/>
            </a:xfrm>
            <a:custGeom>
              <a:avLst/>
              <a:gdLst/>
              <a:ahLst/>
              <a:cxnLst/>
              <a:rect l="l" t="t" r="r" b="b"/>
              <a:pathLst>
                <a:path w="11927" h="6341" extrusionOk="0">
                  <a:moveTo>
                    <a:pt x="105" y="231"/>
                  </a:moveTo>
                  <a:cubicBezTo>
                    <a:pt x="942" y="22"/>
                    <a:pt x="1695" y="1"/>
                    <a:pt x="2469" y="43"/>
                  </a:cubicBezTo>
                  <a:cubicBezTo>
                    <a:pt x="4603" y="126"/>
                    <a:pt x="6717" y="168"/>
                    <a:pt x="8851" y="252"/>
                  </a:cubicBezTo>
                  <a:cubicBezTo>
                    <a:pt x="9081" y="252"/>
                    <a:pt x="9332" y="231"/>
                    <a:pt x="9541" y="336"/>
                  </a:cubicBezTo>
                  <a:cubicBezTo>
                    <a:pt x="9981" y="503"/>
                    <a:pt x="10420" y="503"/>
                    <a:pt x="10881" y="545"/>
                  </a:cubicBezTo>
                  <a:cubicBezTo>
                    <a:pt x="11550" y="587"/>
                    <a:pt x="11927" y="1235"/>
                    <a:pt x="11550" y="1821"/>
                  </a:cubicBezTo>
                  <a:cubicBezTo>
                    <a:pt x="11194" y="2386"/>
                    <a:pt x="10776" y="2909"/>
                    <a:pt x="10378" y="3474"/>
                  </a:cubicBezTo>
                  <a:cubicBezTo>
                    <a:pt x="10044" y="3914"/>
                    <a:pt x="9667" y="4353"/>
                    <a:pt x="9332" y="4792"/>
                  </a:cubicBezTo>
                  <a:cubicBezTo>
                    <a:pt x="9165" y="5002"/>
                    <a:pt x="9018" y="5190"/>
                    <a:pt x="8746" y="5274"/>
                  </a:cubicBezTo>
                  <a:cubicBezTo>
                    <a:pt x="8725" y="5274"/>
                    <a:pt x="8704" y="5295"/>
                    <a:pt x="8684" y="5295"/>
                  </a:cubicBezTo>
                  <a:cubicBezTo>
                    <a:pt x="6717" y="6257"/>
                    <a:pt x="6445" y="6341"/>
                    <a:pt x="4290" y="6194"/>
                  </a:cubicBezTo>
                  <a:cubicBezTo>
                    <a:pt x="3411" y="6132"/>
                    <a:pt x="2553" y="5839"/>
                    <a:pt x="2009" y="5064"/>
                  </a:cubicBezTo>
                  <a:cubicBezTo>
                    <a:pt x="1946" y="4981"/>
                    <a:pt x="1842" y="4876"/>
                    <a:pt x="1779" y="4834"/>
                  </a:cubicBezTo>
                  <a:cubicBezTo>
                    <a:pt x="1151" y="4458"/>
                    <a:pt x="858" y="3851"/>
                    <a:pt x="670" y="3202"/>
                  </a:cubicBezTo>
                  <a:cubicBezTo>
                    <a:pt x="565" y="2784"/>
                    <a:pt x="461" y="2365"/>
                    <a:pt x="272" y="2010"/>
                  </a:cubicBezTo>
                  <a:cubicBezTo>
                    <a:pt x="0" y="1424"/>
                    <a:pt x="63" y="838"/>
                    <a:pt x="105" y="23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4" name="Google Shape;299;p35">
              <a:extLst>
                <a:ext uri="{FF2B5EF4-FFF2-40B4-BE49-F238E27FC236}">
                  <a16:creationId xmlns:a16="http://schemas.microsoft.com/office/drawing/2014/main" id="{6CB37E3E-3666-2653-5EA0-4E2556F07823}"/>
                </a:ext>
              </a:extLst>
            </p:cNvPr>
            <p:cNvSpPr/>
            <p:nvPr/>
          </p:nvSpPr>
          <p:spPr>
            <a:xfrm>
              <a:off x="6389825" y="2591838"/>
              <a:ext cx="192500" cy="152250"/>
            </a:xfrm>
            <a:custGeom>
              <a:avLst/>
              <a:gdLst/>
              <a:ahLst/>
              <a:cxnLst/>
              <a:rect l="l" t="t" r="r" b="b"/>
              <a:pathLst>
                <a:path w="7700" h="6090" extrusionOk="0">
                  <a:moveTo>
                    <a:pt x="7135" y="2198"/>
                  </a:moveTo>
                  <a:cubicBezTo>
                    <a:pt x="7240" y="1214"/>
                    <a:pt x="6863" y="336"/>
                    <a:pt x="5608" y="105"/>
                  </a:cubicBezTo>
                  <a:cubicBezTo>
                    <a:pt x="5043" y="1"/>
                    <a:pt x="4499" y="43"/>
                    <a:pt x="3975" y="231"/>
                  </a:cubicBezTo>
                  <a:cubicBezTo>
                    <a:pt x="3306" y="64"/>
                    <a:pt x="2574" y="126"/>
                    <a:pt x="1967" y="440"/>
                  </a:cubicBezTo>
                  <a:cubicBezTo>
                    <a:pt x="1214" y="838"/>
                    <a:pt x="816" y="1486"/>
                    <a:pt x="649" y="2240"/>
                  </a:cubicBezTo>
                  <a:cubicBezTo>
                    <a:pt x="607" y="2344"/>
                    <a:pt x="544" y="2470"/>
                    <a:pt x="502" y="2616"/>
                  </a:cubicBezTo>
                  <a:cubicBezTo>
                    <a:pt x="0" y="3934"/>
                    <a:pt x="858" y="5169"/>
                    <a:pt x="2030" y="5692"/>
                  </a:cubicBezTo>
                  <a:lnTo>
                    <a:pt x="2197" y="5776"/>
                  </a:lnTo>
                  <a:lnTo>
                    <a:pt x="2218" y="5776"/>
                  </a:lnTo>
                  <a:lnTo>
                    <a:pt x="2448" y="5859"/>
                  </a:lnTo>
                  <a:cubicBezTo>
                    <a:pt x="2825" y="5964"/>
                    <a:pt x="3243" y="6006"/>
                    <a:pt x="3599" y="5985"/>
                  </a:cubicBezTo>
                  <a:cubicBezTo>
                    <a:pt x="4080" y="6090"/>
                    <a:pt x="4603" y="6069"/>
                    <a:pt x="5147" y="5880"/>
                  </a:cubicBezTo>
                  <a:cubicBezTo>
                    <a:pt x="6716" y="5294"/>
                    <a:pt x="7700" y="3662"/>
                    <a:pt x="7135" y="2198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5" name="Google Shape;300;p35">
              <a:extLst>
                <a:ext uri="{FF2B5EF4-FFF2-40B4-BE49-F238E27FC236}">
                  <a16:creationId xmlns:a16="http://schemas.microsoft.com/office/drawing/2014/main" id="{312C5BFD-2882-E3B4-2636-788F7D142049}"/>
                </a:ext>
              </a:extLst>
            </p:cNvPr>
            <p:cNvSpPr/>
            <p:nvPr/>
          </p:nvSpPr>
          <p:spPr>
            <a:xfrm>
              <a:off x="6912900" y="2581388"/>
              <a:ext cx="176300" cy="194600"/>
            </a:xfrm>
            <a:custGeom>
              <a:avLst/>
              <a:gdLst/>
              <a:ahLst/>
              <a:cxnLst/>
              <a:rect l="l" t="t" r="r" b="b"/>
              <a:pathLst>
                <a:path w="7052" h="7784" extrusionOk="0">
                  <a:moveTo>
                    <a:pt x="6989" y="3055"/>
                  </a:moveTo>
                  <a:cubicBezTo>
                    <a:pt x="7052" y="879"/>
                    <a:pt x="4688" y="0"/>
                    <a:pt x="2930" y="314"/>
                  </a:cubicBezTo>
                  <a:cubicBezTo>
                    <a:pt x="817" y="712"/>
                    <a:pt x="1" y="2658"/>
                    <a:pt x="649" y="4583"/>
                  </a:cubicBezTo>
                  <a:cubicBezTo>
                    <a:pt x="1277" y="6466"/>
                    <a:pt x="3495" y="7784"/>
                    <a:pt x="5336" y="6675"/>
                  </a:cubicBezTo>
                  <a:cubicBezTo>
                    <a:pt x="6257" y="6089"/>
                    <a:pt x="6822" y="4959"/>
                    <a:pt x="6843" y="3892"/>
                  </a:cubicBezTo>
                  <a:cubicBezTo>
                    <a:pt x="6926" y="3599"/>
                    <a:pt x="6989" y="3327"/>
                    <a:pt x="6989" y="3055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6" name="Google Shape;301;p35">
              <a:extLst>
                <a:ext uri="{FF2B5EF4-FFF2-40B4-BE49-F238E27FC236}">
                  <a16:creationId xmlns:a16="http://schemas.microsoft.com/office/drawing/2014/main" id="{0380C036-095D-E8E7-D95F-F161DF46BDAA}"/>
                </a:ext>
              </a:extLst>
            </p:cNvPr>
            <p:cNvSpPr/>
            <p:nvPr/>
          </p:nvSpPr>
          <p:spPr>
            <a:xfrm>
              <a:off x="5970825" y="1928038"/>
              <a:ext cx="1569800" cy="1667650"/>
            </a:xfrm>
            <a:custGeom>
              <a:avLst/>
              <a:gdLst/>
              <a:ahLst/>
              <a:cxnLst/>
              <a:rect l="l" t="t" r="r" b="b"/>
              <a:pathLst>
                <a:path w="62792" h="66706" extrusionOk="0">
                  <a:moveTo>
                    <a:pt x="55908" y="19271"/>
                  </a:moveTo>
                  <a:cubicBezTo>
                    <a:pt x="56515" y="20422"/>
                    <a:pt x="57101" y="21552"/>
                    <a:pt x="57687" y="22682"/>
                  </a:cubicBezTo>
                  <a:cubicBezTo>
                    <a:pt x="57980" y="23247"/>
                    <a:pt x="57875" y="23833"/>
                    <a:pt x="57770" y="24439"/>
                  </a:cubicBezTo>
                  <a:cubicBezTo>
                    <a:pt x="57666" y="24879"/>
                    <a:pt x="57477" y="25276"/>
                    <a:pt x="57017" y="25507"/>
                  </a:cubicBezTo>
                  <a:cubicBezTo>
                    <a:pt x="56787" y="25611"/>
                    <a:pt x="56557" y="25862"/>
                    <a:pt x="56368" y="26030"/>
                  </a:cubicBezTo>
                  <a:cubicBezTo>
                    <a:pt x="56013" y="26323"/>
                    <a:pt x="55992" y="26657"/>
                    <a:pt x="56180" y="27013"/>
                  </a:cubicBezTo>
                  <a:cubicBezTo>
                    <a:pt x="56285" y="27264"/>
                    <a:pt x="56410" y="27473"/>
                    <a:pt x="56494" y="27724"/>
                  </a:cubicBezTo>
                  <a:cubicBezTo>
                    <a:pt x="56599" y="28017"/>
                    <a:pt x="56682" y="28331"/>
                    <a:pt x="56787" y="28624"/>
                  </a:cubicBezTo>
                  <a:cubicBezTo>
                    <a:pt x="56829" y="28792"/>
                    <a:pt x="56850" y="29001"/>
                    <a:pt x="56975" y="29168"/>
                  </a:cubicBezTo>
                  <a:cubicBezTo>
                    <a:pt x="57247" y="29482"/>
                    <a:pt x="57268" y="29817"/>
                    <a:pt x="57268" y="30214"/>
                  </a:cubicBezTo>
                  <a:cubicBezTo>
                    <a:pt x="57247" y="30570"/>
                    <a:pt x="57226" y="30947"/>
                    <a:pt x="57247" y="31302"/>
                  </a:cubicBezTo>
                  <a:cubicBezTo>
                    <a:pt x="57310" y="31909"/>
                    <a:pt x="57059" y="32411"/>
                    <a:pt x="56892" y="32955"/>
                  </a:cubicBezTo>
                  <a:cubicBezTo>
                    <a:pt x="56829" y="33081"/>
                    <a:pt x="56724" y="33186"/>
                    <a:pt x="56640" y="33290"/>
                  </a:cubicBezTo>
                  <a:cubicBezTo>
                    <a:pt x="56494" y="33541"/>
                    <a:pt x="56306" y="33750"/>
                    <a:pt x="56159" y="33981"/>
                  </a:cubicBezTo>
                  <a:cubicBezTo>
                    <a:pt x="55657" y="34713"/>
                    <a:pt x="54946" y="35069"/>
                    <a:pt x="54067" y="35048"/>
                  </a:cubicBezTo>
                  <a:cubicBezTo>
                    <a:pt x="53753" y="35048"/>
                    <a:pt x="53439" y="35048"/>
                    <a:pt x="53125" y="35027"/>
                  </a:cubicBezTo>
                  <a:cubicBezTo>
                    <a:pt x="53251" y="35278"/>
                    <a:pt x="53481" y="35257"/>
                    <a:pt x="53690" y="35320"/>
                  </a:cubicBezTo>
                  <a:cubicBezTo>
                    <a:pt x="54381" y="35466"/>
                    <a:pt x="55071" y="35634"/>
                    <a:pt x="55783" y="35696"/>
                  </a:cubicBezTo>
                  <a:cubicBezTo>
                    <a:pt x="56682" y="35843"/>
                    <a:pt x="57352" y="36282"/>
                    <a:pt x="58000" y="36847"/>
                  </a:cubicBezTo>
                  <a:cubicBezTo>
                    <a:pt x="58105" y="36931"/>
                    <a:pt x="58189" y="37098"/>
                    <a:pt x="58189" y="37224"/>
                  </a:cubicBezTo>
                  <a:cubicBezTo>
                    <a:pt x="58210" y="37475"/>
                    <a:pt x="58210" y="37747"/>
                    <a:pt x="58168" y="37977"/>
                  </a:cubicBezTo>
                  <a:cubicBezTo>
                    <a:pt x="57896" y="39337"/>
                    <a:pt x="58042" y="40697"/>
                    <a:pt x="58063" y="42078"/>
                  </a:cubicBezTo>
                  <a:cubicBezTo>
                    <a:pt x="58252" y="42141"/>
                    <a:pt x="58398" y="42162"/>
                    <a:pt x="58524" y="42245"/>
                  </a:cubicBezTo>
                  <a:cubicBezTo>
                    <a:pt x="58796" y="42371"/>
                    <a:pt x="59047" y="42476"/>
                    <a:pt x="59256" y="42664"/>
                  </a:cubicBezTo>
                  <a:cubicBezTo>
                    <a:pt x="60177" y="43543"/>
                    <a:pt x="61097" y="44442"/>
                    <a:pt x="61725" y="45572"/>
                  </a:cubicBezTo>
                  <a:cubicBezTo>
                    <a:pt x="62018" y="46095"/>
                    <a:pt x="62248" y="46639"/>
                    <a:pt x="62248" y="47246"/>
                  </a:cubicBezTo>
                  <a:cubicBezTo>
                    <a:pt x="62248" y="47414"/>
                    <a:pt x="62269" y="47623"/>
                    <a:pt x="62311" y="47811"/>
                  </a:cubicBezTo>
                  <a:cubicBezTo>
                    <a:pt x="62792" y="49485"/>
                    <a:pt x="62353" y="51012"/>
                    <a:pt x="61432" y="52414"/>
                  </a:cubicBezTo>
                  <a:cubicBezTo>
                    <a:pt x="61118" y="52917"/>
                    <a:pt x="60679" y="53335"/>
                    <a:pt x="60281" y="53774"/>
                  </a:cubicBezTo>
                  <a:cubicBezTo>
                    <a:pt x="59946" y="54151"/>
                    <a:pt x="59549" y="54486"/>
                    <a:pt x="59172" y="54841"/>
                  </a:cubicBezTo>
                  <a:cubicBezTo>
                    <a:pt x="58712" y="55323"/>
                    <a:pt x="58231" y="55762"/>
                    <a:pt x="57603" y="55992"/>
                  </a:cubicBezTo>
                  <a:cubicBezTo>
                    <a:pt x="57352" y="56097"/>
                    <a:pt x="57184" y="56264"/>
                    <a:pt x="57122" y="56557"/>
                  </a:cubicBezTo>
                  <a:cubicBezTo>
                    <a:pt x="57017" y="56892"/>
                    <a:pt x="56850" y="57227"/>
                    <a:pt x="56703" y="57562"/>
                  </a:cubicBezTo>
                  <a:cubicBezTo>
                    <a:pt x="56452" y="58168"/>
                    <a:pt x="56410" y="58775"/>
                    <a:pt x="56410" y="59403"/>
                  </a:cubicBezTo>
                  <a:cubicBezTo>
                    <a:pt x="56410" y="60365"/>
                    <a:pt x="56389" y="61328"/>
                    <a:pt x="56347" y="62311"/>
                  </a:cubicBezTo>
                  <a:cubicBezTo>
                    <a:pt x="56347" y="62730"/>
                    <a:pt x="56327" y="63148"/>
                    <a:pt x="56180" y="63567"/>
                  </a:cubicBezTo>
                  <a:cubicBezTo>
                    <a:pt x="56034" y="63922"/>
                    <a:pt x="56096" y="64341"/>
                    <a:pt x="56096" y="64738"/>
                  </a:cubicBezTo>
                  <a:cubicBezTo>
                    <a:pt x="56075" y="65031"/>
                    <a:pt x="56138" y="65303"/>
                    <a:pt x="55887" y="65513"/>
                  </a:cubicBezTo>
                  <a:cubicBezTo>
                    <a:pt x="55511" y="65805"/>
                    <a:pt x="55301" y="66308"/>
                    <a:pt x="54736" y="66308"/>
                  </a:cubicBezTo>
                  <a:cubicBezTo>
                    <a:pt x="54506" y="66308"/>
                    <a:pt x="54234" y="66412"/>
                    <a:pt x="54004" y="66517"/>
                  </a:cubicBezTo>
                  <a:cubicBezTo>
                    <a:pt x="53669" y="66663"/>
                    <a:pt x="53355" y="66705"/>
                    <a:pt x="53021" y="66559"/>
                  </a:cubicBezTo>
                  <a:cubicBezTo>
                    <a:pt x="52518" y="66391"/>
                    <a:pt x="52016" y="66349"/>
                    <a:pt x="51493" y="66349"/>
                  </a:cubicBezTo>
                  <a:cubicBezTo>
                    <a:pt x="47832" y="66308"/>
                    <a:pt x="44170" y="66224"/>
                    <a:pt x="40508" y="66182"/>
                  </a:cubicBezTo>
                  <a:cubicBezTo>
                    <a:pt x="39776" y="66182"/>
                    <a:pt x="39023" y="66182"/>
                    <a:pt x="38290" y="66245"/>
                  </a:cubicBezTo>
                  <a:cubicBezTo>
                    <a:pt x="37244" y="66349"/>
                    <a:pt x="36198" y="66349"/>
                    <a:pt x="35152" y="66329"/>
                  </a:cubicBezTo>
                  <a:cubicBezTo>
                    <a:pt x="34545" y="66329"/>
                    <a:pt x="33938" y="66308"/>
                    <a:pt x="33373" y="66308"/>
                  </a:cubicBezTo>
                  <a:cubicBezTo>
                    <a:pt x="32871" y="66308"/>
                    <a:pt x="32348" y="66391"/>
                    <a:pt x="31846" y="66412"/>
                  </a:cubicBezTo>
                  <a:cubicBezTo>
                    <a:pt x="31281" y="66433"/>
                    <a:pt x="30737" y="66496"/>
                    <a:pt x="30151" y="66496"/>
                  </a:cubicBezTo>
                  <a:cubicBezTo>
                    <a:pt x="23832" y="66391"/>
                    <a:pt x="17492" y="66287"/>
                    <a:pt x="11173" y="66140"/>
                  </a:cubicBezTo>
                  <a:cubicBezTo>
                    <a:pt x="10650" y="66140"/>
                    <a:pt x="10148" y="66140"/>
                    <a:pt x="9646" y="66308"/>
                  </a:cubicBezTo>
                  <a:cubicBezTo>
                    <a:pt x="9458" y="66349"/>
                    <a:pt x="9248" y="66391"/>
                    <a:pt x="9081" y="66391"/>
                  </a:cubicBezTo>
                  <a:cubicBezTo>
                    <a:pt x="8349" y="66391"/>
                    <a:pt x="7616" y="66349"/>
                    <a:pt x="6842" y="66349"/>
                  </a:cubicBezTo>
                  <a:cubicBezTo>
                    <a:pt x="6487" y="66349"/>
                    <a:pt x="6173" y="66245"/>
                    <a:pt x="5963" y="65931"/>
                  </a:cubicBezTo>
                  <a:cubicBezTo>
                    <a:pt x="5691" y="65575"/>
                    <a:pt x="5440" y="65178"/>
                    <a:pt x="5252" y="64780"/>
                  </a:cubicBezTo>
                  <a:cubicBezTo>
                    <a:pt x="5064" y="64425"/>
                    <a:pt x="5022" y="64027"/>
                    <a:pt x="5022" y="63629"/>
                  </a:cubicBezTo>
                  <a:cubicBezTo>
                    <a:pt x="5043" y="62751"/>
                    <a:pt x="5043" y="61893"/>
                    <a:pt x="5064" y="60993"/>
                  </a:cubicBezTo>
                  <a:cubicBezTo>
                    <a:pt x="5064" y="60888"/>
                    <a:pt x="5064" y="60763"/>
                    <a:pt x="5106" y="60658"/>
                  </a:cubicBezTo>
                  <a:cubicBezTo>
                    <a:pt x="5440" y="59445"/>
                    <a:pt x="5273" y="58168"/>
                    <a:pt x="5587" y="56934"/>
                  </a:cubicBezTo>
                  <a:cubicBezTo>
                    <a:pt x="5629" y="56829"/>
                    <a:pt x="5670" y="56704"/>
                    <a:pt x="5629" y="56599"/>
                  </a:cubicBezTo>
                  <a:cubicBezTo>
                    <a:pt x="5336" y="55930"/>
                    <a:pt x="5524" y="55197"/>
                    <a:pt x="5482" y="54507"/>
                  </a:cubicBezTo>
                  <a:cubicBezTo>
                    <a:pt x="5482" y="54360"/>
                    <a:pt x="5461" y="54172"/>
                    <a:pt x="5461" y="53984"/>
                  </a:cubicBezTo>
                  <a:cubicBezTo>
                    <a:pt x="5315" y="53942"/>
                    <a:pt x="5147" y="53879"/>
                    <a:pt x="5001" y="53795"/>
                  </a:cubicBezTo>
                  <a:cubicBezTo>
                    <a:pt x="4813" y="53733"/>
                    <a:pt x="4624" y="53649"/>
                    <a:pt x="4499" y="53523"/>
                  </a:cubicBezTo>
                  <a:cubicBezTo>
                    <a:pt x="4185" y="53209"/>
                    <a:pt x="3808" y="53021"/>
                    <a:pt x="3390" y="52854"/>
                  </a:cubicBezTo>
                  <a:cubicBezTo>
                    <a:pt x="2511" y="52519"/>
                    <a:pt x="1716" y="51996"/>
                    <a:pt x="1088" y="51284"/>
                  </a:cubicBezTo>
                  <a:cubicBezTo>
                    <a:pt x="251" y="50385"/>
                    <a:pt x="0" y="49255"/>
                    <a:pt x="314" y="48041"/>
                  </a:cubicBezTo>
                  <a:cubicBezTo>
                    <a:pt x="419" y="47665"/>
                    <a:pt x="565" y="47288"/>
                    <a:pt x="712" y="46932"/>
                  </a:cubicBezTo>
                  <a:cubicBezTo>
                    <a:pt x="753" y="46828"/>
                    <a:pt x="774" y="46681"/>
                    <a:pt x="858" y="46619"/>
                  </a:cubicBezTo>
                  <a:cubicBezTo>
                    <a:pt x="1590" y="45886"/>
                    <a:pt x="2093" y="44903"/>
                    <a:pt x="3055" y="44380"/>
                  </a:cubicBezTo>
                  <a:cubicBezTo>
                    <a:pt x="3390" y="44212"/>
                    <a:pt x="3683" y="43898"/>
                    <a:pt x="3997" y="43647"/>
                  </a:cubicBezTo>
                  <a:cubicBezTo>
                    <a:pt x="4645" y="43187"/>
                    <a:pt x="5336" y="42810"/>
                    <a:pt x="6110" y="42580"/>
                  </a:cubicBezTo>
                  <a:cubicBezTo>
                    <a:pt x="6152" y="42350"/>
                    <a:pt x="6173" y="42162"/>
                    <a:pt x="6194" y="41973"/>
                  </a:cubicBezTo>
                  <a:lnTo>
                    <a:pt x="6361" y="40718"/>
                  </a:lnTo>
                  <a:cubicBezTo>
                    <a:pt x="6403" y="40383"/>
                    <a:pt x="6466" y="40048"/>
                    <a:pt x="6466" y="39714"/>
                  </a:cubicBezTo>
                  <a:cubicBezTo>
                    <a:pt x="6487" y="38898"/>
                    <a:pt x="6528" y="38061"/>
                    <a:pt x="6507" y="37245"/>
                  </a:cubicBezTo>
                  <a:cubicBezTo>
                    <a:pt x="6507" y="36575"/>
                    <a:pt x="6842" y="35989"/>
                    <a:pt x="6926" y="35341"/>
                  </a:cubicBezTo>
                  <a:cubicBezTo>
                    <a:pt x="6947" y="35215"/>
                    <a:pt x="7156" y="35048"/>
                    <a:pt x="7303" y="35048"/>
                  </a:cubicBezTo>
                  <a:cubicBezTo>
                    <a:pt x="7888" y="34964"/>
                    <a:pt x="8495" y="34797"/>
                    <a:pt x="9144" y="34839"/>
                  </a:cubicBezTo>
                  <a:cubicBezTo>
                    <a:pt x="9834" y="34901"/>
                    <a:pt x="10504" y="34839"/>
                    <a:pt x="11236" y="34859"/>
                  </a:cubicBezTo>
                  <a:cubicBezTo>
                    <a:pt x="11236" y="34211"/>
                    <a:pt x="11487" y="33688"/>
                    <a:pt x="11759" y="33186"/>
                  </a:cubicBezTo>
                  <a:cubicBezTo>
                    <a:pt x="11550" y="32830"/>
                    <a:pt x="11404" y="32495"/>
                    <a:pt x="11173" y="32139"/>
                  </a:cubicBezTo>
                  <a:cubicBezTo>
                    <a:pt x="10713" y="31491"/>
                    <a:pt x="10295" y="30842"/>
                    <a:pt x="10127" y="30047"/>
                  </a:cubicBezTo>
                  <a:cubicBezTo>
                    <a:pt x="10023" y="29629"/>
                    <a:pt x="9667" y="29273"/>
                    <a:pt x="9500" y="28854"/>
                  </a:cubicBezTo>
                  <a:cubicBezTo>
                    <a:pt x="9332" y="28478"/>
                    <a:pt x="9186" y="28122"/>
                    <a:pt x="9102" y="27724"/>
                  </a:cubicBezTo>
                  <a:cubicBezTo>
                    <a:pt x="8914" y="26867"/>
                    <a:pt x="8621" y="26030"/>
                    <a:pt x="8704" y="25130"/>
                  </a:cubicBezTo>
                  <a:cubicBezTo>
                    <a:pt x="8725" y="24921"/>
                    <a:pt x="8704" y="24753"/>
                    <a:pt x="8767" y="24544"/>
                  </a:cubicBezTo>
                  <a:cubicBezTo>
                    <a:pt x="8976" y="23561"/>
                    <a:pt x="9207" y="22598"/>
                    <a:pt x="9416" y="21636"/>
                  </a:cubicBezTo>
                  <a:cubicBezTo>
                    <a:pt x="9520" y="21217"/>
                    <a:pt x="9709" y="20841"/>
                    <a:pt x="9960" y="20506"/>
                  </a:cubicBezTo>
                  <a:cubicBezTo>
                    <a:pt x="10232" y="20150"/>
                    <a:pt x="10462" y="19753"/>
                    <a:pt x="10692" y="19376"/>
                  </a:cubicBezTo>
                  <a:cubicBezTo>
                    <a:pt x="10797" y="19229"/>
                    <a:pt x="10880" y="19020"/>
                    <a:pt x="11006" y="18895"/>
                  </a:cubicBezTo>
                  <a:cubicBezTo>
                    <a:pt x="11508" y="18309"/>
                    <a:pt x="12031" y="17765"/>
                    <a:pt x="12533" y="17179"/>
                  </a:cubicBezTo>
                  <a:cubicBezTo>
                    <a:pt x="12533" y="17116"/>
                    <a:pt x="12554" y="17033"/>
                    <a:pt x="12554" y="17012"/>
                  </a:cubicBezTo>
                  <a:cubicBezTo>
                    <a:pt x="12031" y="16196"/>
                    <a:pt x="12178" y="15296"/>
                    <a:pt x="12241" y="14438"/>
                  </a:cubicBezTo>
                  <a:cubicBezTo>
                    <a:pt x="12241" y="14250"/>
                    <a:pt x="12324" y="14040"/>
                    <a:pt x="12429" y="13894"/>
                  </a:cubicBezTo>
                  <a:cubicBezTo>
                    <a:pt x="12701" y="13455"/>
                    <a:pt x="13015" y="12994"/>
                    <a:pt x="13370" y="12576"/>
                  </a:cubicBezTo>
                  <a:cubicBezTo>
                    <a:pt x="13496" y="12408"/>
                    <a:pt x="13705" y="12262"/>
                    <a:pt x="13831" y="12115"/>
                  </a:cubicBezTo>
                  <a:cubicBezTo>
                    <a:pt x="14730" y="11069"/>
                    <a:pt x="15881" y="10421"/>
                    <a:pt x="17053" y="9793"/>
                  </a:cubicBezTo>
                  <a:cubicBezTo>
                    <a:pt x="17262" y="9688"/>
                    <a:pt x="17471" y="9626"/>
                    <a:pt x="17681" y="9521"/>
                  </a:cubicBezTo>
                  <a:cubicBezTo>
                    <a:pt x="17827" y="9479"/>
                    <a:pt x="17995" y="9416"/>
                    <a:pt x="18141" y="9333"/>
                  </a:cubicBezTo>
                  <a:cubicBezTo>
                    <a:pt x="18225" y="9312"/>
                    <a:pt x="18287" y="9228"/>
                    <a:pt x="18350" y="9186"/>
                  </a:cubicBezTo>
                  <a:cubicBezTo>
                    <a:pt x="18497" y="8579"/>
                    <a:pt x="18622" y="7973"/>
                    <a:pt x="18769" y="7387"/>
                  </a:cubicBezTo>
                  <a:cubicBezTo>
                    <a:pt x="18957" y="6696"/>
                    <a:pt x="19334" y="6152"/>
                    <a:pt x="19794" y="5629"/>
                  </a:cubicBezTo>
                  <a:cubicBezTo>
                    <a:pt x="20526" y="4834"/>
                    <a:pt x="21384" y="4185"/>
                    <a:pt x="22326" y="3662"/>
                  </a:cubicBezTo>
                  <a:cubicBezTo>
                    <a:pt x="23037" y="3265"/>
                    <a:pt x="23832" y="3118"/>
                    <a:pt x="24606" y="3014"/>
                  </a:cubicBezTo>
                  <a:cubicBezTo>
                    <a:pt x="25401" y="2888"/>
                    <a:pt x="26176" y="2784"/>
                    <a:pt x="26992" y="2993"/>
                  </a:cubicBezTo>
                  <a:cubicBezTo>
                    <a:pt x="27306" y="3056"/>
                    <a:pt x="27557" y="2930"/>
                    <a:pt x="27745" y="2721"/>
                  </a:cubicBezTo>
                  <a:cubicBezTo>
                    <a:pt x="28289" y="2051"/>
                    <a:pt x="29105" y="1696"/>
                    <a:pt x="29733" y="1131"/>
                  </a:cubicBezTo>
                  <a:cubicBezTo>
                    <a:pt x="29900" y="1005"/>
                    <a:pt x="30130" y="921"/>
                    <a:pt x="30360" y="859"/>
                  </a:cubicBezTo>
                  <a:cubicBezTo>
                    <a:pt x="31072" y="628"/>
                    <a:pt x="31783" y="419"/>
                    <a:pt x="32474" y="189"/>
                  </a:cubicBezTo>
                  <a:cubicBezTo>
                    <a:pt x="32850" y="63"/>
                    <a:pt x="33185" y="1"/>
                    <a:pt x="33583" y="22"/>
                  </a:cubicBezTo>
                  <a:cubicBezTo>
                    <a:pt x="34399" y="63"/>
                    <a:pt x="35236" y="84"/>
                    <a:pt x="36031" y="63"/>
                  </a:cubicBezTo>
                  <a:cubicBezTo>
                    <a:pt x="36491" y="63"/>
                    <a:pt x="36868" y="189"/>
                    <a:pt x="37244" y="398"/>
                  </a:cubicBezTo>
                  <a:cubicBezTo>
                    <a:pt x="37767" y="712"/>
                    <a:pt x="38311" y="1026"/>
                    <a:pt x="38855" y="1361"/>
                  </a:cubicBezTo>
                  <a:cubicBezTo>
                    <a:pt x="39588" y="1800"/>
                    <a:pt x="40048" y="2512"/>
                    <a:pt x="40404" y="3244"/>
                  </a:cubicBezTo>
                  <a:cubicBezTo>
                    <a:pt x="40508" y="3453"/>
                    <a:pt x="40487" y="3746"/>
                    <a:pt x="40508" y="3997"/>
                  </a:cubicBezTo>
                  <a:cubicBezTo>
                    <a:pt x="41617" y="3892"/>
                    <a:pt x="42663" y="3976"/>
                    <a:pt x="43731" y="3976"/>
                  </a:cubicBezTo>
                  <a:cubicBezTo>
                    <a:pt x="44777" y="3976"/>
                    <a:pt x="45823" y="3997"/>
                    <a:pt x="46869" y="4039"/>
                  </a:cubicBezTo>
                  <a:cubicBezTo>
                    <a:pt x="47057" y="4039"/>
                    <a:pt x="47267" y="4060"/>
                    <a:pt x="47434" y="4102"/>
                  </a:cubicBezTo>
                  <a:cubicBezTo>
                    <a:pt x="47915" y="4248"/>
                    <a:pt x="48355" y="4395"/>
                    <a:pt x="48836" y="4520"/>
                  </a:cubicBezTo>
                  <a:cubicBezTo>
                    <a:pt x="49296" y="4667"/>
                    <a:pt x="49715" y="4897"/>
                    <a:pt x="50049" y="5253"/>
                  </a:cubicBezTo>
                  <a:cubicBezTo>
                    <a:pt x="50301" y="5525"/>
                    <a:pt x="50614" y="5776"/>
                    <a:pt x="50782" y="6069"/>
                  </a:cubicBezTo>
                  <a:cubicBezTo>
                    <a:pt x="51179" y="6675"/>
                    <a:pt x="51493" y="7303"/>
                    <a:pt x="51410" y="8056"/>
                  </a:cubicBezTo>
                  <a:cubicBezTo>
                    <a:pt x="51368" y="8496"/>
                    <a:pt x="51410" y="8977"/>
                    <a:pt x="51389" y="9416"/>
                  </a:cubicBezTo>
                  <a:cubicBezTo>
                    <a:pt x="51389" y="9688"/>
                    <a:pt x="51493" y="9856"/>
                    <a:pt x="51702" y="10002"/>
                  </a:cubicBezTo>
                  <a:cubicBezTo>
                    <a:pt x="51995" y="10170"/>
                    <a:pt x="52309" y="10337"/>
                    <a:pt x="52602" y="10483"/>
                  </a:cubicBezTo>
                  <a:cubicBezTo>
                    <a:pt x="52958" y="10672"/>
                    <a:pt x="53293" y="10860"/>
                    <a:pt x="53565" y="11174"/>
                  </a:cubicBezTo>
                  <a:cubicBezTo>
                    <a:pt x="53648" y="11258"/>
                    <a:pt x="53711" y="11362"/>
                    <a:pt x="53816" y="11404"/>
                  </a:cubicBezTo>
                  <a:cubicBezTo>
                    <a:pt x="54632" y="11885"/>
                    <a:pt x="55176" y="12618"/>
                    <a:pt x="55741" y="13308"/>
                  </a:cubicBezTo>
                  <a:cubicBezTo>
                    <a:pt x="55908" y="13559"/>
                    <a:pt x="56117" y="13810"/>
                    <a:pt x="56327" y="14020"/>
                  </a:cubicBezTo>
                  <a:cubicBezTo>
                    <a:pt x="56724" y="14459"/>
                    <a:pt x="56954" y="14961"/>
                    <a:pt x="56933" y="15568"/>
                  </a:cubicBezTo>
                  <a:cubicBezTo>
                    <a:pt x="56912" y="16028"/>
                    <a:pt x="56912" y="16530"/>
                    <a:pt x="56912" y="17012"/>
                  </a:cubicBezTo>
                  <a:cubicBezTo>
                    <a:pt x="56912" y="17430"/>
                    <a:pt x="56808" y="17786"/>
                    <a:pt x="56599" y="18121"/>
                  </a:cubicBezTo>
                  <a:cubicBezTo>
                    <a:pt x="56410" y="18518"/>
                    <a:pt x="56180" y="18853"/>
                    <a:pt x="55908" y="19271"/>
                  </a:cubicBezTo>
                  <a:close/>
                  <a:moveTo>
                    <a:pt x="10441" y="62646"/>
                  </a:moveTo>
                  <a:cubicBezTo>
                    <a:pt x="10860" y="62646"/>
                    <a:pt x="11215" y="62646"/>
                    <a:pt x="11592" y="62667"/>
                  </a:cubicBezTo>
                  <a:cubicBezTo>
                    <a:pt x="12450" y="62730"/>
                    <a:pt x="13329" y="62541"/>
                    <a:pt x="14165" y="62939"/>
                  </a:cubicBezTo>
                  <a:cubicBezTo>
                    <a:pt x="14228" y="62960"/>
                    <a:pt x="14270" y="62960"/>
                    <a:pt x="14333" y="62960"/>
                  </a:cubicBezTo>
                  <a:cubicBezTo>
                    <a:pt x="15588" y="62939"/>
                    <a:pt x="16823" y="63106"/>
                    <a:pt x="18057" y="62876"/>
                  </a:cubicBezTo>
                  <a:cubicBezTo>
                    <a:pt x="18413" y="62834"/>
                    <a:pt x="18748" y="62792"/>
                    <a:pt x="19083" y="62792"/>
                  </a:cubicBezTo>
                  <a:cubicBezTo>
                    <a:pt x="20066" y="62792"/>
                    <a:pt x="21028" y="62834"/>
                    <a:pt x="21991" y="62855"/>
                  </a:cubicBezTo>
                  <a:cubicBezTo>
                    <a:pt x="22221" y="62855"/>
                    <a:pt x="22451" y="62855"/>
                    <a:pt x="22640" y="62960"/>
                  </a:cubicBezTo>
                  <a:cubicBezTo>
                    <a:pt x="23037" y="63148"/>
                    <a:pt x="23393" y="63148"/>
                    <a:pt x="23811" y="63148"/>
                  </a:cubicBezTo>
                  <a:cubicBezTo>
                    <a:pt x="26615" y="63190"/>
                    <a:pt x="29440" y="63253"/>
                    <a:pt x="32243" y="63295"/>
                  </a:cubicBezTo>
                  <a:cubicBezTo>
                    <a:pt x="33708" y="63316"/>
                    <a:pt x="35194" y="63357"/>
                    <a:pt x="36658" y="63378"/>
                  </a:cubicBezTo>
                  <a:cubicBezTo>
                    <a:pt x="37119" y="63378"/>
                    <a:pt x="37579" y="63357"/>
                    <a:pt x="38018" y="63378"/>
                  </a:cubicBezTo>
                  <a:cubicBezTo>
                    <a:pt x="39588" y="63399"/>
                    <a:pt x="41136" y="63462"/>
                    <a:pt x="42705" y="63504"/>
                  </a:cubicBezTo>
                  <a:cubicBezTo>
                    <a:pt x="43249" y="63525"/>
                    <a:pt x="43772" y="63567"/>
                    <a:pt x="44337" y="63567"/>
                  </a:cubicBezTo>
                  <a:cubicBezTo>
                    <a:pt x="44881" y="63567"/>
                    <a:pt x="45425" y="63671"/>
                    <a:pt x="45928" y="63525"/>
                  </a:cubicBezTo>
                  <a:cubicBezTo>
                    <a:pt x="46451" y="63399"/>
                    <a:pt x="46911" y="63378"/>
                    <a:pt x="47434" y="63399"/>
                  </a:cubicBezTo>
                  <a:cubicBezTo>
                    <a:pt x="48313" y="63399"/>
                    <a:pt x="49150" y="63462"/>
                    <a:pt x="50008" y="63462"/>
                  </a:cubicBezTo>
                  <a:cubicBezTo>
                    <a:pt x="50238" y="63462"/>
                    <a:pt x="50468" y="63462"/>
                    <a:pt x="50656" y="63378"/>
                  </a:cubicBezTo>
                  <a:cubicBezTo>
                    <a:pt x="50991" y="63253"/>
                    <a:pt x="51305" y="63253"/>
                    <a:pt x="51661" y="63253"/>
                  </a:cubicBezTo>
                  <a:cubicBezTo>
                    <a:pt x="51995" y="63274"/>
                    <a:pt x="52309" y="63295"/>
                    <a:pt x="52665" y="63316"/>
                  </a:cubicBezTo>
                  <a:cubicBezTo>
                    <a:pt x="52853" y="63044"/>
                    <a:pt x="52790" y="62730"/>
                    <a:pt x="52832" y="62416"/>
                  </a:cubicBezTo>
                  <a:cubicBezTo>
                    <a:pt x="52853" y="62039"/>
                    <a:pt x="52770" y="61642"/>
                    <a:pt x="52895" y="61307"/>
                  </a:cubicBezTo>
                  <a:cubicBezTo>
                    <a:pt x="53104" y="60763"/>
                    <a:pt x="53104" y="60219"/>
                    <a:pt x="53146" y="59633"/>
                  </a:cubicBezTo>
                  <a:cubicBezTo>
                    <a:pt x="53167" y="59068"/>
                    <a:pt x="53083" y="58503"/>
                    <a:pt x="53397" y="57980"/>
                  </a:cubicBezTo>
                  <a:cubicBezTo>
                    <a:pt x="53460" y="57875"/>
                    <a:pt x="53460" y="57708"/>
                    <a:pt x="53460" y="57562"/>
                  </a:cubicBezTo>
                  <a:cubicBezTo>
                    <a:pt x="53502" y="56683"/>
                    <a:pt x="53502" y="56683"/>
                    <a:pt x="53062" y="56034"/>
                  </a:cubicBezTo>
                  <a:lnTo>
                    <a:pt x="53062" y="55950"/>
                  </a:lnTo>
                  <a:cubicBezTo>
                    <a:pt x="53146" y="55867"/>
                    <a:pt x="53188" y="55762"/>
                    <a:pt x="53272" y="55678"/>
                  </a:cubicBezTo>
                  <a:cubicBezTo>
                    <a:pt x="53669" y="55239"/>
                    <a:pt x="53586" y="54883"/>
                    <a:pt x="53083" y="54611"/>
                  </a:cubicBezTo>
                  <a:cubicBezTo>
                    <a:pt x="52895" y="54507"/>
                    <a:pt x="52644" y="54486"/>
                    <a:pt x="52581" y="54193"/>
                  </a:cubicBezTo>
                  <a:cubicBezTo>
                    <a:pt x="52749" y="53753"/>
                    <a:pt x="53251" y="53963"/>
                    <a:pt x="53481" y="53774"/>
                  </a:cubicBezTo>
                  <a:cubicBezTo>
                    <a:pt x="53774" y="53021"/>
                    <a:pt x="53816" y="52310"/>
                    <a:pt x="53816" y="51556"/>
                  </a:cubicBezTo>
                  <a:cubicBezTo>
                    <a:pt x="53816" y="50803"/>
                    <a:pt x="53816" y="50008"/>
                    <a:pt x="53879" y="49255"/>
                  </a:cubicBezTo>
                  <a:cubicBezTo>
                    <a:pt x="53920" y="48334"/>
                    <a:pt x="53941" y="47414"/>
                    <a:pt x="54088" y="46535"/>
                  </a:cubicBezTo>
                  <a:cubicBezTo>
                    <a:pt x="54339" y="44882"/>
                    <a:pt x="54339" y="43271"/>
                    <a:pt x="54297" y="41618"/>
                  </a:cubicBezTo>
                  <a:cubicBezTo>
                    <a:pt x="54255" y="41074"/>
                    <a:pt x="54213" y="40488"/>
                    <a:pt x="54151" y="39965"/>
                  </a:cubicBezTo>
                  <a:cubicBezTo>
                    <a:pt x="53732" y="39839"/>
                    <a:pt x="53397" y="39672"/>
                    <a:pt x="53062" y="39651"/>
                  </a:cubicBezTo>
                  <a:cubicBezTo>
                    <a:pt x="52351" y="39567"/>
                    <a:pt x="51702" y="39316"/>
                    <a:pt x="51012" y="39128"/>
                  </a:cubicBezTo>
                  <a:cubicBezTo>
                    <a:pt x="49380" y="38668"/>
                    <a:pt x="49233" y="38500"/>
                    <a:pt x="47392" y="38500"/>
                  </a:cubicBezTo>
                  <a:cubicBezTo>
                    <a:pt x="46597" y="38500"/>
                    <a:pt x="45781" y="38479"/>
                    <a:pt x="45007" y="38479"/>
                  </a:cubicBezTo>
                  <a:cubicBezTo>
                    <a:pt x="44400" y="38479"/>
                    <a:pt x="43835" y="38416"/>
                    <a:pt x="43249" y="38249"/>
                  </a:cubicBezTo>
                  <a:cubicBezTo>
                    <a:pt x="43040" y="38186"/>
                    <a:pt x="42810" y="38144"/>
                    <a:pt x="42580" y="38144"/>
                  </a:cubicBezTo>
                  <a:lnTo>
                    <a:pt x="38562" y="38061"/>
                  </a:lnTo>
                  <a:cubicBezTo>
                    <a:pt x="38332" y="38061"/>
                    <a:pt x="38102" y="38061"/>
                    <a:pt x="37893" y="38144"/>
                  </a:cubicBezTo>
                  <a:cubicBezTo>
                    <a:pt x="36972" y="38416"/>
                    <a:pt x="36114" y="38814"/>
                    <a:pt x="35110" y="38877"/>
                  </a:cubicBezTo>
                  <a:cubicBezTo>
                    <a:pt x="34671" y="39107"/>
                    <a:pt x="34168" y="39044"/>
                    <a:pt x="33708" y="39023"/>
                  </a:cubicBezTo>
                  <a:cubicBezTo>
                    <a:pt x="33122" y="39023"/>
                    <a:pt x="32578" y="38981"/>
                    <a:pt x="32013" y="38981"/>
                  </a:cubicBezTo>
                  <a:cubicBezTo>
                    <a:pt x="31720" y="38981"/>
                    <a:pt x="31427" y="38940"/>
                    <a:pt x="31176" y="39023"/>
                  </a:cubicBezTo>
                  <a:cubicBezTo>
                    <a:pt x="30821" y="39128"/>
                    <a:pt x="30507" y="39128"/>
                    <a:pt x="30172" y="39128"/>
                  </a:cubicBezTo>
                  <a:cubicBezTo>
                    <a:pt x="29628" y="39128"/>
                    <a:pt x="29105" y="39107"/>
                    <a:pt x="28561" y="39086"/>
                  </a:cubicBezTo>
                  <a:cubicBezTo>
                    <a:pt x="28101" y="39044"/>
                    <a:pt x="27640" y="39107"/>
                    <a:pt x="27243" y="38814"/>
                  </a:cubicBezTo>
                  <a:cubicBezTo>
                    <a:pt x="27159" y="38772"/>
                    <a:pt x="27034" y="38772"/>
                    <a:pt x="26908" y="38730"/>
                  </a:cubicBezTo>
                  <a:cubicBezTo>
                    <a:pt x="26259" y="38709"/>
                    <a:pt x="25673" y="38354"/>
                    <a:pt x="25004" y="38416"/>
                  </a:cubicBezTo>
                  <a:cubicBezTo>
                    <a:pt x="24857" y="38416"/>
                    <a:pt x="24732" y="38312"/>
                    <a:pt x="24606" y="38270"/>
                  </a:cubicBezTo>
                  <a:cubicBezTo>
                    <a:pt x="23686" y="37935"/>
                    <a:pt x="22744" y="37580"/>
                    <a:pt x="21719" y="37663"/>
                  </a:cubicBezTo>
                  <a:cubicBezTo>
                    <a:pt x="21384" y="37684"/>
                    <a:pt x="21049" y="37663"/>
                    <a:pt x="20715" y="37663"/>
                  </a:cubicBezTo>
                  <a:cubicBezTo>
                    <a:pt x="20003" y="37663"/>
                    <a:pt x="19292" y="37831"/>
                    <a:pt x="18664" y="38103"/>
                  </a:cubicBezTo>
                  <a:cubicBezTo>
                    <a:pt x="18246" y="38291"/>
                    <a:pt x="17827" y="38375"/>
                    <a:pt x="17367" y="38375"/>
                  </a:cubicBezTo>
                  <a:cubicBezTo>
                    <a:pt x="15735" y="38312"/>
                    <a:pt x="14124" y="38312"/>
                    <a:pt x="12513" y="38270"/>
                  </a:cubicBezTo>
                  <a:cubicBezTo>
                    <a:pt x="11843" y="38249"/>
                    <a:pt x="11215" y="38500"/>
                    <a:pt x="10525" y="38626"/>
                  </a:cubicBezTo>
                  <a:cubicBezTo>
                    <a:pt x="10483" y="38626"/>
                    <a:pt x="10462" y="38709"/>
                    <a:pt x="10420" y="38730"/>
                  </a:cubicBezTo>
                  <a:cubicBezTo>
                    <a:pt x="10420" y="39232"/>
                    <a:pt x="10399" y="39714"/>
                    <a:pt x="10399" y="40174"/>
                  </a:cubicBezTo>
                  <a:lnTo>
                    <a:pt x="10316" y="49192"/>
                  </a:lnTo>
                  <a:cubicBezTo>
                    <a:pt x="10316" y="49757"/>
                    <a:pt x="10295" y="50280"/>
                    <a:pt x="10085" y="50803"/>
                  </a:cubicBezTo>
                  <a:cubicBezTo>
                    <a:pt x="10002" y="51012"/>
                    <a:pt x="10002" y="51243"/>
                    <a:pt x="10002" y="51473"/>
                  </a:cubicBezTo>
                  <a:cubicBezTo>
                    <a:pt x="9960" y="53774"/>
                    <a:pt x="9939" y="56076"/>
                    <a:pt x="9897" y="58378"/>
                  </a:cubicBezTo>
                  <a:cubicBezTo>
                    <a:pt x="9897" y="58587"/>
                    <a:pt x="9855" y="58796"/>
                    <a:pt x="9939" y="58984"/>
                  </a:cubicBezTo>
                  <a:cubicBezTo>
                    <a:pt x="10295" y="59759"/>
                    <a:pt x="10002" y="60595"/>
                    <a:pt x="10253" y="61391"/>
                  </a:cubicBezTo>
                  <a:cubicBezTo>
                    <a:pt x="10169" y="61725"/>
                    <a:pt x="10253" y="62060"/>
                    <a:pt x="10399" y="62374"/>
                  </a:cubicBezTo>
                  <a:cubicBezTo>
                    <a:pt x="10483" y="62374"/>
                    <a:pt x="10441" y="62520"/>
                    <a:pt x="10441" y="62646"/>
                  </a:cubicBezTo>
                  <a:close/>
                  <a:moveTo>
                    <a:pt x="43961" y="33981"/>
                  </a:moveTo>
                  <a:cubicBezTo>
                    <a:pt x="44295" y="34022"/>
                    <a:pt x="44567" y="34085"/>
                    <a:pt x="44798" y="34106"/>
                  </a:cubicBezTo>
                  <a:cubicBezTo>
                    <a:pt x="46744" y="34336"/>
                    <a:pt x="48689" y="34546"/>
                    <a:pt x="50635" y="34797"/>
                  </a:cubicBezTo>
                  <a:cubicBezTo>
                    <a:pt x="51472" y="34901"/>
                    <a:pt x="52246" y="34755"/>
                    <a:pt x="52937" y="34211"/>
                  </a:cubicBezTo>
                  <a:cubicBezTo>
                    <a:pt x="53083" y="34085"/>
                    <a:pt x="53355" y="34022"/>
                    <a:pt x="53565" y="34002"/>
                  </a:cubicBezTo>
                  <a:cubicBezTo>
                    <a:pt x="53753" y="33939"/>
                    <a:pt x="53941" y="34002"/>
                    <a:pt x="54151" y="33939"/>
                  </a:cubicBezTo>
                  <a:cubicBezTo>
                    <a:pt x="54423" y="33876"/>
                    <a:pt x="54674" y="33771"/>
                    <a:pt x="54946" y="33667"/>
                  </a:cubicBezTo>
                  <a:cubicBezTo>
                    <a:pt x="55071" y="33604"/>
                    <a:pt x="55803" y="32516"/>
                    <a:pt x="55887" y="32349"/>
                  </a:cubicBezTo>
                  <a:cubicBezTo>
                    <a:pt x="56201" y="31784"/>
                    <a:pt x="56201" y="31156"/>
                    <a:pt x="56201" y="30528"/>
                  </a:cubicBezTo>
                  <a:cubicBezTo>
                    <a:pt x="56201" y="30193"/>
                    <a:pt x="56180" y="29838"/>
                    <a:pt x="55971" y="29545"/>
                  </a:cubicBezTo>
                  <a:cubicBezTo>
                    <a:pt x="55845" y="29377"/>
                    <a:pt x="55762" y="29126"/>
                    <a:pt x="55741" y="28917"/>
                  </a:cubicBezTo>
                  <a:cubicBezTo>
                    <a:pt x="55699" y="28541"/>
                    <a:pt x="55552" y="28227"/>
                    <a:pt x="55385" y="27871"/>
                  </a:cubicBezTo>
                  <a:cubicBezTo>
                    <a:pt x="55259" y="27620"/>
                    <a:pt x="55134" y="27390"/>
                    <a:pt x="55050" y="27097"/>
                  </a:cubicBezTo>
                  <a:cubicBezTo>
                    <a:pt x="54862" y="26469"/>
                    <a:pt x="54862" y="25862"/>
                    <a:pt x="55448" y="25402"/>
                  </a:cubicBezTo>
                  <a:cubicBezTo>
                    <a:pt x="55762" y="25130"/>
                    <a:pt x="56075" y="24816"/>
                    <a:pt x="56410" y="24565"/>
                  </a:cubicBezTo>
                  <a:cubicBezTo>
                    <a:pt x="56619" y="24398"/>
                    <a:pt x="56724" y="24209"/>
                    <a:pt x="56787" y="24000"/>
                  </a:cubicBezTo>
                  <a:cubicBezTo>
                    <a:pt x="56850" y="23665"/>
                    <a:pt x="56829" y="23351"/>
                    <a:pt x="56640" y="23017"/>
                  </a:cubicBezTo>
                  <a:cubicBezTo>
                    <a:pt x="56075" y="22012"/>
                    <a:pt x="55699" y="20945"/>
                    <a:pt x="55071" y="20004"/>
                  </a:cubicBezTo>
                  <a:cubicBezTo>
                    <a:pt x="54736" y="19481"/>
                    <a:pt x="54715" y="18874"/>
                    <a:pt x="55176" y="18351"/>
                  </a:cubicBezTo>
                  <a:cubicBezTo>
                    <a:pt x="55741" y="17723"/>
                    <a:pt x="56055" y="17033"/>
                    <a:pt x="55950" y="16196"/>
                  </a:cubicBezTo>
                  <a:cubicBezTo>
                    <a:pt x="55908" y="16007"/>
                    <a:pt x="55950" y="15798"/>
                    <a:pt x="55950" y="15589"/>
                  </a:cubicBezTo>
                  <a:cubicBezTo>
                    <a:pt x="55971" y="15254"/>
                    <a:pt x="55845" y="14982"/>
                    <a:pt x="55636" y="14731"/>
                  </a:cubicBezTo>
                  <a:cubicBezTo>
                    <a:pt x="55239" y="14292"/>
                    <a:pt x="54862" y="13810"/>
                    <a:pt x="54506" y="13350"/>
                  </a:cubicBezTo>
                  <a:cubicBezTo>
                    <a:pt x="54297" y="13078"/>
                    <a:pt x="54067" y="12827"/>
                    <a:pt x="53795" y="12618"/>
                  </a:cubicBezTo>
                  <a:cubicBezTo>
                    <a:pt x="53042" y="12032"/>
                    <a:pt x="52330" y="11362"/>
                    <a:pt x="51410" y="10986"/>
                  </a:cubicBezTo>
                  <a:cubicBezTo>
                    <a:pt x="51221" y="10902"/>
                    <a:pt x="51075" y="10776"/>
                    <a:pt x="50886" y="10672"/>
                  </a:cubicBezTo>
                  <a:cubicBezTo>
                    <a:pt x="50531" y="10525"/>
                    <a:pt x="50405" y="10232"/>
                    <a:pt x="50426" y="9856"/>
                  </a:cubicBezTo>
                  <a:cubicBezTo>
                    <a:pt x="50447" y="9270"/>
                    <a:pt x="50447" y="8663"/>
                    <a:pt x="50468" y="8077"/>
                  </a:cubicBezTo>
                  <a:cubicBezTo>
                    <a:pt x="50531" y="6885"/>
                    <a:pt x="49798" y="6173"/>
                    <a:pt x="48899" y="5545"/>
                  </a:cubicBezTo>
                  <a:cubicBezTo>
                    <a:pt x="48125" y="5315"/>
                    <a:pt x="47371" y="4981"/>
                    <a:pt x="46534" y="4981"/>
                  </a:cubicBezTo>
                  <a:cubicBezTo>
                    <a:pt x="45112" y="4981"/>
                    <a:pt x="43668" y="4918"/>
                    <a:pt x="42266" y="4897"/>
                  </a:cubicBezTo>
                  <a:cubicBezTo>
                    <a:pt x="41827" y="4897"/>
                    <a:pt x="41345" y="4813"/>
                    <a:pt x="40927" y="5043"/>
                  </a:cubicBezTo>
                  <a:cubicBezTo>
                    <a:pt x="40822" y="5106"/>
                    <a:pt x="40634" y="5085"/>
                    <a:pt x="40508" y="5106"/>
                  </a:cubicBezTo>
                  <a:cubicBezTo>
                    <a:pt x="39755" y="5106"/>
                    <a:pt x="39630" y="4981"/>
                    <a:pt x="39588" y="4248"/>
                  </a:cubicBezTo>
                  <a:cubicBezTo>
                    <a:pt x="39588" y="3976"/>
                    <a:pt x="39588" y="3725"/>
                    <a:pt x="39525" y="3474"/>
                  </a:cubicBezTo>
                  <a:cubicBezTo>
                    <a:pt x="39253" y="2909"/>
                    <a:pt x="38897" y="2407"/>
                    <a:pt x="38332" y="2072"/>
                  </a:cubicBezTo>
                  <a:cubicBezTo>
                    <a:pt x="37872" y="1779"/>
                    <a:pt x="37370" y="1465"/>
                    <a:pt x="36909" y="1172"/>
                  </a:cubicBezTo>
                  <a:cubicBezTo>
                    <a:pt x="36637" y="1026"/>
                    <a:pt x="36345" y="942"/>
                    <a:pt x="36010" y="921"/>
                  </a:cubicBezTo>
                  <a:cubicBezTo>
                    <a:pt x="33478" y="817"/>
                    <a:pt x="33478" y="817"/>
                    <a:pt x="31009" y="1591"/>
                  </a:cubicBezTo>
                  <a:cubicBezTo>
                    <a:pt x="30988" y="1591"/>
                    <a:pt x="30967" y="1633"/>
                    <a:pt x="30946" y="1633"/>
                  </a:cubicBezTo>
                  <a:cubicBezTo>
                    <a:pt x="30632" y="1675"/>
                    <a:pt x="30381" y="1863"/>
                    <a:pt x="30130" y="2051"/>
                  </a:cubicBezTo>
                  <a:cubicBezTo>
                    <a:pt x="29607" y="2428"/>
                    <a:pt x="29084" y="2804"/>
                    <a:pt x="28582" y="3244"/>
                  </a:cubicBezTo>
                  <a:cubicBezTo>
                    <a:pt x="28289" y="3516"/>
                    <a:pt x="27954" y="3579"/>
                    <a:pt x="27557" y="3432"/>
                  </a:cubicBezTo>
                  <a:cubicBezTo>
                    <a:pt x="27389" y="3348"/>
                    <a:pt x="27180" y="3307"/>
                    <a:pt x="26992" y="3328"/>
                  </a:cubicBezTo>
                  <a:cubicBezTo>
                    <a:pt x="26176" y="3432"/>
                    <a:pt x="25339" y="3516"/>
                    <a:pt x="24565" y="3725"/>
                  </a:cubicBezTo>
                  <a:cubicBezTo>
                    <a:pt x="23979" y="3851"/>
                    <a:pt x="23435" y="4102"/>
                    <a:pt x="22912" y="4395"/>
                  </a:cubicBezTo>
                  <a:cubicBezTo>
                    <a:pt x="22054" y="4876"/>
                    <a:pt x="21342" y="5525"/>
                    <a:pt x="20694" y="6236"/>
                  </a:cubicBezTo>
                  <a:cubicBezTo>
                    <a:pt x="20317" y="6613"/>
                    <a:pt x="19961" y="7073"/>
                    <a:pt x="19899" y="7617"/>
                  </a:cubicBezTo>
                  <a:cubicBezTo>
                    <a:pt x="19815" y="8245"/>
                    <a:pt x="19501" y="8789"/>
                    <a:pt x="19564" y="9437"/>
                  </a:cubicBezTo>
                  <a:cubicBezTo>
                    <a:pt x="19585" y="9793"/>
                    <a:pt x="19396" y="10023"/>
                    <a:pt x="19041" y="10149"/>
                  </a:cubicBezTo>
                  <a:cubicBezTo>
                    <a:pt x="18246" y="10421"/>
                    <a:pt x="17513" y="10755"/>
                    <a:pt x="16781" y="11153"/>
                  </a:cubicBezTo>
                  <a:cubicBezTo>
                    <a:pt x="16237" y="11467"/>
                    <a:pt x="15714" y="11781"/>
                    <a:pt x="15274" y="12241"/>
                  </a:cubicBezTo>
                  <a:cubicBezTo>
                    <a:pt x="15002" y="12534"/>
                    <a:pt x="14689" y="12785"/>
                    <a:pt x="14417" y="13078"/>
                  </a:cubicBezTo>
                  <a:cubicBezTo>
                    <a:pt x="14145" y="13350"/>
                    <a:pt x="13935" y="13622"/>
                    <a:pt x="13705" y="13915"/>
                  </a:cubicBezTo>
                  <a:cubicBezTo>
                    <a:pt x="13433" y="14229"/>
                    <a:pt x="13308" y="14605"/>
                    <a:pt x="13329" y="15024"/>
                  </a:cubicBezTo>
                  <a:cubicBezTo>
                    <a:pt x="13370" y="15484"/>
                    <a:pt x="13224" y="15986"/>
                    <a:pt x="13621" y="16384"/>
                  </a:cubicBezTo>
                  <a:cubicBezTo>
                    <a:pt x="13893" y="16656"/>
                    <a:pt x="13831" y="17074"/>
                    <a:pt x="13789" y="17451"/>
                  </a:cubicBezTo>
                  <a:cubicBezTo>
                    <a:pt x="13747" y="17744"/>
                    <a:pt x="13538" y="17890"/>
                    <a:pt x="13308" y="18016"/>
                  </a:cubicBezTo>
                  <a:cubicBezTo>
                    <a:pt x="13182" y="18100"/>
                    <a:pt x="13077" y="18204"/>
                    <a:pt x="12994" y="18309"/>
                  </a:cubicBezTo>
                  <a:cubicBezTo>
                    <a:pt x="12680" y="18685"/>
                    <a:pt x="12345" y="19020"/>
                    <a:pt x="12052" y="19418"/>
                  </a:cubicBezTo>
                  <a:cubicBezTo>
                    <a:pt x="11927" y="19585"/>
                    <a:pt x="11801" y="19774"/>
                    <a:pt x="11696" y="19962"/>
                  </a:cubicBezTo>
                  <a:cubicBezTo>
                    <a:pt x="11445" y="20318"/>
                    <a:pt x="11236" y="20694"/>
                    <a:pt x="11006" y="21029"/>
                  </a:cubicBezTo>
                  <a:cubicBezTo>
                    <a:pt x="10755" y="21343"/>
                    <a:pt x="10588" y="21678"/>
                    <a:pt x="10504" y="22096"/>
                  </a:cubicBezTo>
                  <a:cubicBezTo>
                    <a:pt x="10336" y="22996"/>
                    <a:pt x="10085" y="23875"/>
                    <a:pt x="9939" y="24774"/>
                  </a:cubicBezTo>
                  <a:cubicBezTo>
                    <a:pt x="9855" y="25193"/>
                    <a:pt x="9918" y="25611"/>
                    <a:pt x="9939" y="26030"/>
                  </a:cubicBezTo>
                  <a:cubicBezTo>
                    <a:pt x="9960" y="26364"/>
                    <a:pt x="10085" y="26678"/>
                    <a:pt x="10148" y="27013"/>
                  </a:cubicBezTo>
                  <a:cubicBezTo>
                    <a:pt x="10253" y="27850"/>
                    <a:pt x="10588" y="28582"/>
                    <a:pt x="11027" y="29294"/>
                  </a:cubicBezTo>
                  <a:cubicBezTo>
                    <a:pt x="11173" y="29482"/>
                    <a:pt x="11278" y="29691"/>
                    <a:pt x="11341" y="29901"/>
                  </a:cubicBezTo>
                  <a:cubicBezTo>
                    <a:pt x="11487" y="30403"/>
                    <a:pt x="11738" y="30821"/>
                    <a:pt x="12010" y="31261"/>
                  </a:cubicBezTo>
                  <a:cubicBezTo>
                    <a:pt x="12387" y="31888"/>
                    <a:pt x="12743" y="32537"/>
                    <a:pt x="13370" y="32955"/>
                  </a:cubicBezTo>
                  <a:cubicBezTo>
                    <a:pt x="13580" y="33081"/>
                    <a:pt x="13601" y="33332"/>
                    <a:pt x="13496" y="33478"/>
                  </a:cubicBezTo>
                  <a:cubicBezTo>
                    <a:pt x="13391" y="33667"/>
                    <a:pt x="13203" y="33750"/>
                    <a:pt x="12994" y="33709"/>
                  </a:cubicBezTo>
                  <a:cubicBezTo>
                    <a:pt x="12847" y="33688"/>
                    <a:pt x="12680" y="33646"/>
                    <a:pt x="12492" y="33583"/>
                  </a:cubicBezTo>
                  <a:cubicBezTo>
                    <a:pt x="12429" y="33813"/>
                    <a:pt x="12345" y="34002"/>
                    <a:pt x="12324" y="34190"/>
                  </a:cubicBezTo>
                  <a:cubicBezTo>
                    <a:pt x="12261" y="34399"/>
                    <a:pt x="12241" y="34608"/>
                    <a:pt x="12220" y="34839"/>
                  </a:cubicBezTo>
                  <a:cubicBezTo>
                    <a:pt x="13391" y="34734"/>
                    <a:pt x="14542" y="34629"/>
                    <a:pt x="15672" y="34587"/>
                  </a:cubicBezTo>
                  <a:cubicBezTo>
                    <a:pt x="16781" y="34504"/>
                    <a:pt x="17911" y="34587"/>
                    <a:pt x="19145" y="34420"/>
                  </a:cubicBezTo>
                  <a:cubicBezTo>
                    <a:pt x="18664" y="33855"/>
                    <a:pt x="18141" y="33458"/>
                    <a:pt x="17869" y="32851"/>
                  </a:cubicBezTo>
                  <a:cubicBezTo>
                    <a:pt x="17576" y="32286"/>
                    <a:pt x="17346" y="31679"/>
                    <a:pt x="16969" y="31135"/>
                  </a:cubicBezTo>
                  <a:cubicBezTo>
                    <a:pt x="16321" y="31302"/>
                    <a:pt x="15714" y="31344"/>
                    <a:pt x="15107" y="31051"/>
                  </a:cubicBezTo>
                  <a:cubicBezTo>
                    <a:pt x="14961" y="30968"/>
                    <a:pt x="14772" y="30989"/>
                    <a:pt x="14626" y="30947"/>
                  </a:cubicBezTo>
                  <a:cubicBezTo>
                    <a:pt x="13893" y="30737"/>
                    <a:pt x="13329" y="30235"/>
                    <a:pt x="12805" y="29712"/>
                  </a:cubicBezTo>
                  <a:cubicBezTo>
                    <a:pt x="12764" y="29670"/>
                    <a:pt x="12743" y="29566"/>
                    <a:pt x="12701" y="29482"/>
                  </a:cubicBezTo>
                  <a:cubicBezTo>
                    <a:pt x="12387" y="28750"/>
                    <a:pt x="12136" y="27996"/>
                    <a:pt x="12261" y="27180"/>
                  </a:cubicBezTo>
                  <a:cubicBezTo>
                    <a:pt x="12282" y="27013"/>
                    <a:pt x="12282" y="26846"/>
                    <a:pt x="12261" y="26657"/>
                  </a:cubicBezTo>
                  <a:cubicBezTo>
                    <a:pt x="12241" y="26218"/>
                    <a:pt x="12450" y="25820"/>
                    <a:pt x="12743" y="25507"/>
                  </a:cubicBezTo>
                  <a:cubicBezTo>
                    <a:pt x="12994" y="25214"/>
                    <a:pt x="13308" y="24963"/>
                    <a:pt x="13601" y="24670"/>
                  </a:cubicBezTo>
                  <a:cubicBezTo>
                    <a:pt x="13789" y="24502"/>
                    <a:pt x="13956" y="24439"/>
                    <a:pt x="14228" y="24439"/>
                  </a:cubicBezTo>
                  <a:cubicBezTo>
                    <a:pt x="15295" y="24460"/>
                    <a:pt x="16342" y="24230"/>
                    <a:pt x="17409" y="24042"/>
                  </a:cubicBezTo>
                  <a:cubicBezTo>
                    <a:pt x="17911" y="23958"/>
                    <a:pt x="18329" y="23749"/>
                    <a:pt x="18706" y="23414"/>
                  </a:cubicBezTo>
                  <a:cubicBezTo>
                    <a:pt x="19250" y="22912"/>
                    <a:pt x="19773" y="22389"/>
                    <a:pt x="20296" y="21866"/>
                  </a:cubicBezTo>
                  <a:cubicBezTo>
                    <a:pt x="20547" y="21636"/>
                    <a:pt x="20694" y="21322"/>
                    <a:pt x="20735" y="20987"/>
                  </a:cubicBezTo>
                  <a:cubicBezTo>
                    <a:pt x="20840" y="20255"/>
                    <a:pt x="21133" y="19564"/>
                    <a:pt x="21049" y="18811"/>
                  </a:cubicBezTo>
                  <a:cubicBezTo>
                    <a:pt x="21049" y="18748"/>
                    <a:pt x="21049" y="18706"/>
                    <a:pt x="21070" y="18644"/>
                  </a:cubicBezTo>
                  <a:cubicBezTo>
                    <a:pt x="21175" y="18183"/>
                    <a:pt x="21635" y="17974"/>
                    <a:pt x="22075" y="18204"/>
                  </a:cubicBezTo>
                  <a:cubicBezTo>
                    <a:pt x="22263" y="18309"/>
                    <a:pt x="22388" y="18434"/>
                    <a:pt x="22535" y="18581"/>
                  </a:cubicBezTo>
                  <a:cubicBezTo>
                    <a:pt x="22744" y="18790"/>
                    <a:pt x="23016" y="18895"/>
                    <a:pt x="23309" y="18916"/>
                  </a:cubicBezTo>
                  <a:cubicBezTo>
                    <a:pt x="24690" y="19041"/>
                    <a:pt x="24920" y="18999"/>
                    <a:pt x="26155" y="18330"/>
                  </a:cubicBezTo>
                  <a:cubicBezTo>
                    <a:pt x="26301" y="18267"/>
                    <a:pt x="26448" y="18183"/>
                    <a:pt x="26594" y="18100"/>
                  </a:cubicBezTo>
                  <a:cubicBezTo>
                    <a:pt x="27117" y="17849"/>
                    <a:pt x="27536" y="17493"/>
                    <a:pt x="27870" y="17012"/>
                  </a:cubicBezTo>
                  <a:cubicBezTo>
                    <a:pt x="28038" y="16761"/>
                    <a:pt x="28247" y="16551"/>
                    <a:pt x="28456" y="16384"/>
                  </a:cubicBezTo>
                  <a:cubicBezTo>
                    <a:pt x="28791" y="16070"/>
                    <a:pt x="29084" y="15714"/>
                    <a:pt x="29272" y="15296"/>
                  </a:cubicBezTo>
                  <a:cubicBezTo>
                    <a:pt x="29398" y="15045"/>
                    <a:pt x="29523" y="14815"/>
                    <a:pt x="29691" y="14564"/>
                  </a:cubicBezTo>
                  <a:cubicBezTo>
                    <a:pt x="30026" y="14020"/>
                    <a:pt x="30172" y="13455"/>
                    <a:pt x="30214" y="12785"/>
                  </a:cubicBezTo>
                  <a:cubicBezTo>
                    <a:pt x="30214" y="12471"/>
                    <a:pt x="30256" y="12157"/>
                    <a:pt x="30319" y="11843"/>
                  </a:cubicBezTo>
                  <a:cubicBezTo>
                    <a:pt x="30339" y="11613"/>
                    <a:pt x="30381" y="11383"/>
                    <a:pt x="30653" y="11320"/>
                  </a:cubicBezTo>
                  <a:cubicBezTo>
                    <a:pt x="30842" y="11279"/>
                    <a:pt x="30988" y="11488"/>
                    <a:pt x="31051" y="11906"/>
                  </a:cubicBezTo>
                  <a:cubicBezTo>
                    <a:pt x="31093" y="12429"/>
                    <a:pt x="31072" y="12973"/>
                    <a:pt x="31114" y="13517"/>
                  </a:cubicBezTo>
                  <a:cubicBezTo>
                    <a:pt x="31155" y="13789"/>
                    <a:pt x="31155" y="14040"/>
                    <a:pt x="31260" y="14250"/>
                  </a:cubicBezTo>
                  <a:cubicBezTo>
                    <a:pt x="31616" y="15066"/>
                    <a:pt x="32223" y="15714"/>
                    <a:pt x="32871" y="16321"/>
                  </a:cubicBezTo>
                  <a:cubicBezTo>
                    <a:pt x="33311" y="16719"/>
                    <a:pt x="33834" y="16949"/>
                    <a:pt x="34440" y="16823"/>
                  </a:cubicBezTo>
                  <a:cubicBezTo>
                    <a:pt x="34984" y="16698"/>
                    <a:pt x="35570" y="16656"/>
                    <a:pt x="35884" y="16070"/>
                  </a:cubicBezTo>
                  <a:cubicBezTo>
                    <a:pt x="35926" y="15924"/>
                    <a:pt x="36073" y="15861"/>
                    <a:pt x="36177" y="15777"/>
                  </a:cubicBezTo>
                  <a:cubicBezTo>
                    <a:pt x="36617" y="15463"/>
                    <a:pt x="37119" y="15652"/>
                    <a:pt x="37223" y="16196"/>
                  </a:cubicBezTo>
                  <a:cubicBezTo>
                    <a:pt x="37328" y="16698"/>
                    <a:pt x="37391" y="17179"/>
                    <a:pt x="37495" y="17681"/>
                  </a:cubicBezTo>
                  <a:cubicBezTo>
                    <a:pt x="37558" y="17911"/>
                    <a:pt x="37663" y="18183"/>
                    <a:pt x="37767" y="18393"/>
                  </a:cubicBezTo>
                  <a:cubicBezTo>
                    <a:pt x="38081" y="19020"/>
                    <a:pt x="38437" y="19648"/>
                    <a:pt x="38751" y="20276"/>
                  </a:cubicBezTo>
                  <a:cubicBezTo>
                    <a:pt x="39127" y="20987"/>
                    <a:pt x="39797" y="21154"/>
                    <a:pt x="40508" y="21301"/>
                  </a:cubicBezTo>
                  <a:cubicBezTo>
                    <a:pt x="40676" y="21322"/>
                    <a:pt x="40843" y="21259"/>
                    <a:pt x="41010" y="21217"/>
                  </a:cubicBezTo>
                  <a:cubicBezTo>
                    <a:pt x="41241" y="21134"/>
                    <a:pt x="41513" y="21029"/>
                    <a:pt x="41680" y="20882"/>
                  </a:cubicBezTo>
                  <a:cubicBezTo>
                    <a:pt x="42099" y="20527"/>
                    <a:pt x="42622" y="20359"/>
                    <a:pt x="42894" y="19836"/>
                  </a:cubicBezTo>
                  <a:cubicBezTo>
                    <a:pt x="42915" y="19774"/>
                    <a:pt x="42977" y="19753"/>
                    <a:pt x="43019" y="19690"/>
                  </a:cubicBezTo>
                  <a:cubicBezTo>
                    <a:pt x="43228" y="19564"/>
                    <a:pt x="43438" y="19522"/>
                    <a:pt x="43668" y="19627"/>
                  </a:cubicBezTo>
                  <a:cubicBezTo>
                    <a:pt x="43919" y="19732"/>
                    <a:pt x="44044" y="19878"/>
                    <a:pt x="44044" y="20150"/>
                  </a:cubicBezTo>
                  <a:cubicBezTo>
                    <a:pt x="44044" y="20799"/>
                    <a:pt x="44065" y="21447"/>
                    <a:pt x="44023" y="22096"/>
                  </a:cubicBezTo>
                  <a:cubicBezTo>
                    <a:pt x="43982" y="22724"/>
                    <a:pt x="44233" y="23247"/>
                    <a:pt x="44588" y="23749"/>
                  </a:cubicBezTo>
                  <a:cubicBezTo>
                    <a:pt x="44777" y="23979"/>
                    <a:pt x="44965" y="24272"/>
                    <a:pt x="45132" y="24502"/>
                  </a:cubicBezTo>
                  <a:cubicBezTo>
                    <a:pt x="45593" y="25067"/>
                    <a:pt x="45928" y="25653"/>
                    <a:pt x="46660" y="25925"/>
                  </a:cubicBezTo>
                  <a:cubicBezTo>
                    <a:pt x="47016" y="26051"/>
                    <a:pt x="47308" y="26072"/>
                    <a:pt x="47601" y="25800"/>
                  </a:cubicBezTo>
                  <a:cubicBezTo>
                    <a:pt x="48020" y="25402"/>
                    <a:pt x="48480" y="25193"/>
                    <a:pt x="49066" y="25423"/>
                  </a:cubicBezTo>
                  <a:lnTo>
                    <a:pt x="49150" y="25423"/>
                  </a:lnTo>
                  <a:cubicBezTo>
                    <a:pt x="49526" y="25402"/>
                    <a:pt x="49840" y="25528"/>
                    <a:pt x="50133" y="25820"/>
                  </a:cubicBezTo>
                  <a:cubicBezTo>
                    <a:pt x="50259" y="25925"/>
                    <a:pt x="50405" y="26030"/>
                    <a:pt x="50552" y="26113"/>
                  </a:cubicBezTo>
                  <a:cubicBezTo>
                    <a:pt x="50824" y="26260"/>
                    <a:pt x="50928" y="26490"/>
                    <a:pt x="50970" y="26804"/>
                  </a:cubicBezTo>
                  <a:cubicBezTo>
                    <a:pt x="51054" y="27536"/>
                    <a:pt x="50886" y="28227"/>
                    <a:pt x="50740" y="28896"/>
                  </a:cubicBezTo>
                  <a:cubicBezTo>
                    <a:pt x="50719" y="29043"/>
                    <a:pt x="50614" y="29168"/>
                    <a:pt x="50531" y="29273"/>
                  </a:cubicBezTo>
                  <a:cubicBezTo>
                    <a:pt x="49777" y="30089"/>
                    <a:pt x="49003" y="30884"/>
                    <a:pt x="47936" y="31302"/>
                  </a:cubicBezTo>
                  <a:cubicBezTo>
                    <a:pt x="47476" y="31491"/>
                    <a:pt x="47016" y="31616"/>
                    <a:pt x="46534" y="31554"/>
                  </a:cubicBezTo>
                  <a:cubicBezTo>
                    <a:pt x="46220" y="31491"/>
                    <a:pt x="45928" y="31407"/>
                    <a:pt x="45593" y="31365"/>
                  </a:cubicBezTo>
                  <a:cubicBezTo>
                    <a:pt x="45216" y="31805"/>
                    <a:pt x="44777" y="32202"/>
                    <a:pt x="44714" y="32851"/>
                  </a:cubicBezTo>
                  <a:cubicBezTo>
                    <a:pt x="44693" y="33060"/>
                    <a:pt x="44547" y="33248"/>
                    <a:pt x="44442" y="33458"/>
                  </a:cubicBezTo>
                  <a:cubicBezTo>
                    <a:pt x="44149" y="33562"/>
                    <a:pt x="44065" y="33709"/>
                    <a:pt x="43961" y="33981"/>
                  </a:cubicBezTo>
                  <a:close/>
                  <a:moveTo>
                    <a:pt x="46555" y="27055"/>
                  </a:moveTo>
                  <a:cubicBezTo>
                    <a:pt x="46137" y="26846"/>
                    <a:pt x="45739" y="26657"/>
                    <a:pt x="45321" y="26469"/>
                  </a:cubicBezTo>
                  <a:cubicBezTo>
                    <a:pt x="45091" y="26364"/>
                    <a:pt x="44902" y="26197"/>
                    <a:pt x="44735" y="25967"/>
                  </a:cubicBezTo>
                  <a:cubicBezTo>
                    <a:pt x="44358" y="25402"/>
                    <a:pt x="43898" y="24858"/>
                    <a:pt x="43500" y="24272"/>
                  </a:cubicBezTo>
                  <a:cubicBezTo>
                    <a:pt x="43082" y="23665"/>
                    <a:pt x="42705" y="23017"/>
                    <a:pt x="42810" y="22242"/>
                  </a:cubicBezTo>
                  <a:cubicBezTo>
                    <a:pt x="42831" y="22033"/>
                    <a:pt x="42831" y="21845"/>
                    <a:pt x="42810" y="21636"/>
                  </a:cubicBezTo>
                  <a:cubicBezTo>
                    <a:pt x="42810" y="21510"/>
                    <a:pt x="42747" y="21364"/>
                    <a:pt x="42705" y="21196"/>
                  </a:cubicBezTo>
                  <a:cubicBezTo>
                    <a:pt x="42496" y="21343"/>
                    <a:pt x="42308" y="21447"/>
                    <a:pt x="42161" y="21552"/>
                  </a:cubicBezTo>
                  <a:cubicBezTo>
                    <a:pt x="41701" y="21866"/>
                    <a:pt x="41241" y="22138"/>
                    <a:pt x="40697" y="22242"/>
                  </a:cubicBezTo>
                  <a:cubicBezTo>
                    <a:pt x="39776" y="22389"/>
                    <a:pt x="38730" y="22033"/>
                    <a:pt x="38102" y="21322"/>
                  </a:cubicBezTo>
                  <a:cubicBezTo>
                    <a:pt x="37893" y="21092"/>
                    <a:pt x="37746" y="20820"/>
                    <a:pt x="37579" y="20569"/>
                  </a:cubicBezTo>
                  <a:cubicBezTo>
                    <a:pt x="37328" y="20087"/>
                    <a:pt x="37077" y="19627"/>
                    <a:pt x="36826" y="19146"/>
                  </a:cubicBezTo>
                  <a:cubicBezTo>
                    <a:pt x="36533" y="18644"/>
                    <a:pt x="36303" y="18121"/>
                    <a:pt x="36240" y="17556"/>
                  </a:cubicBezTo>
                  <a:cubicBezTo>
                    <a:pt x="36219" y="17430"/>
                    <a:pt x="36135" y="17284"/>
                    <a:pt x="36093" y="17158"/>
                  </a:cubicBezTo>
                  <a:cubicBezTo>
                    <a:pt x="35989" y="17221"/>
                    <a:pt x="35884" y="17221"/>
                    <a:pt x="35821" y="17263"/>
                  </a:cubicBezTo>
                  <a:cubicBezTo>
                    <a:pt x="35068" y="17702"/>
                    <a:pt x="34252" y="17869"/>
                    <a:pt x="33373" y="17786"/>
                  </a:cubicBezTo>
                  <a:cubicBezTo>
                    <a:pt x="33185" y="17765"/>
                    <a:pt x="32976" y="17723"/>
                    <a:pt x="32808" y="17639"/>
                  </a:cubicBezTo>
                  <a:cubicBezTo>
                    <a:pt x="31846" y="17012"/>
                    <a:pt x="31009" y="16258"/>
                    <a:pt x="30465" y="15212"/>
                  </a:cubicBezTo>
                  <a:cubicBezTo>
                    <a:pt x="30444" y="15149"/>
                    <a:pt x="30360" y="15108"/>
                    <a:pt x="30277" y="15045"/>
                  </a:cubicBezTo>
                  <a:cubicBezTo>
                    <a:pt x="30235" y="15087"/>
                    <a:pt x="30172" y="15108"/>
                    <a:pt x="30151" y="15170"/>
                  </a:cubicBezTo>
                  <a:cubicBezTo>
                    <a:pt x="29754" y="16049"/>
                    <a:pt x="29210" y="16844"/>
                    <a:pt x="28498" y="17514"/>
                  </a:cubicBezTo>
                  <a:cubicBezTo>
                    <a:pt x="28477" y="17556"/>
                    <a:pt x="28477" y="17577"/>
                    <a:pt x="28456" y="17597"/>
                  </a:cubicBezTo>
                  <a:cubicBezTo>
                    <a:pt x="28038" y="18288"/>
                    <a:pt x="27410" y="18706"/>
                    <a:pt x="26720" y="19083"/>
                  </a:cubicBezTo>
                  <a:cubicBezTo>
                    <a:pt x="26301" y="19334"/>
                    <a:pt x="25883" y="19585"/>
                    <a:pt x="25464" y="19794"/>
                  </a:cubicBezTo>
                  <a:cubicBezTo>
                    <a:pt x="25234" y="19899"/>
                    <a:pt x="25004" y="20025"/>
                    <a:pt x="24753" y="20004"/>
                  </a:cubicBezTo>
                  <a:cubicBezTo>
                    <a:pt x="23853" y="19983"/>
                    <a:pt x="22912" y="20129"/>
                    <a:pt x="21928" y="19774"/>
                  </a:cubicBezTo>
                  <a:cubicBezTo>
                    <a:pt x="21803" y="20318"/>
                    <a:pt x="21677" y="20841"/>
                    <a:pt x="21552" y="21364"/>
                  </a:cubicBezTo>
                  <a:cubicBezTo>
                    <a:pt x="21405" y="21866"/>
                    <a:pt x="21238" y="22347"/>
                    <a:pt x="20819" y="22682"/>
                  </a:cubicBezTo>
                  <a:cubicBezTo>
                    <a:pt x="20317" y="23121"/>
                    <a:pt x="19836" y="23623"/>
                    <a:pt x="19355" y="24084"/>
                  </a:cubicBezTo>
                  <a:cubicBezTo>
                    <a:pt x="18790" y="24607"/>
                    <a:pt x="18204" y="25025"/>
                    <a:pt x="17450" y="25109"/>
                  </a:cubicBezTo>
                  <a:cubicBezTo>
                    <a:pt x="17283" y="25130"/>
                    <a:pt x="17116" y="25193"/>
                    <a:pt x="16948" y="25235"/>
                  </a:cubicBezTo>
                  <a:cubicBezTo>
                    <a:pt x="16927" y="25360"/>
                    <a:pt x="16886" y="25465"/>
                    <a:pt x="16865" y="25569"/>
                  </a:cubicBezTo>
                  <a:cubicBezTo>
                    <a:pt x="16655" y="27557"/>
                    <a:pt x="17158" y="29398"/>
                    <a:pt x="17890" y="31219"/>
                  </a:cubicBezTo>
                  <a:cubicBezTo>
                    <a:pt x="18036" y="31616"/>
                    <a:pt x="18225" y="32014"/>
                    <a:pt x="18434" y="32370"/>
                  </a:cubicBezTo>
                  <a:cubicBezTo>
                    <a:pt x="18601" y="32662"/>
                    <a:pt x="18769" y="32997"/>
                    <a:pt x="19062" y="33165"/>
                  </a:cubicBezTo>
                  <a:cubicBezTo>
                    <a:pt x="19480" y="33458"/>
                    <a:pt x="19710" y="33834"/>
                    <a:pt x="19961" y="34253"/>
                  </a:cubicBezTo>
                  <a:cubicBezTo>
                    <a:pt x="20233" y="34776"/>
                    <a:pt x="20610" y="35257"/>
                    <a:pt x="21133" y="35571"/>
                  </a:cubicBezTo>
                  <a:cubicBezTo>
                    <a:pt x="21635" y="35864"/>
                    <a:pt x="22158" y="36073"/>
                    <a:pt x="22619" y="36387"/>
                  </a:cubicBezTo>
                  <a:cubicBezTo>
                    <a:pt x="23225" y="36805"/>
                    <a:pt x="23895" y="36973"/>
                    <a:pt x="24585" y="37140"/>
                  </a:cubicBezTo>
                  <a:cubicBezTo>
                    <a:pt x="24816" y="37182"/>
                    <a:pt x="25088" y="37182"/>
                    <a:pt x="25339" y="37245"/>
                  </a:cubicBezTo>
                  <a:cubicBezTo>
                    <a:pt x="26029" y="37391"/>
                    <a:pt x="26699" y="37642"/>
                    <a:pt x="27410" y="37705"/>
                  </a:cubicBezTo>
                  <a:cubicBezTo>
                    <a:pt x="28059" y="37789"/>
                    <a:pt x="28686" y="37872"/>
                    <a:pt x="29314" y="38019"/>
                  </a:cubicBezTo>
                  <a:cubicBezTo>
                    <a:pt x="29502" y="38082"/>
                    <a:pt x="29712" y="38061"/>
                    <a:pt x="29921" y="38061"/>
                  </a:cubicBezTo>
                  <a:cubicBezTo>
                    <a:pt x="31302" y="38061"/>
                    <a:pt x="32683" y="38019"/>
                    <a:pt x="34106" y="38019"/>
                  </a:cubicBezTo>
                  <a:cubicBezTo>
                    <a:pt x="34231" y="38019"/>
                    <a:pt x="34378" y="38019"/>
                    <a:pt x="34524" y="37998"/>
                  </a:cubicBezTo>
                  <a:cubicBezTo>
                    <a:pt x="35382" y="37768"/>
                    <a:pt x="36282" y="37559"/>
                    <a:pt x="37098" y="37287"/>
                  </a:cubicBezTo>
                  <a:cubicBezTo>
                    <a:pt x="38123" y="36973"/>
                    <a:pt x="39169" y="36701"/>
                    <a:pt x="40090" y="36136"/>
                  </a:cubicBezTo>
                  <a:cubicBezTo>
                    <a:pt x="40508" y="35906"/>
                    <a:pt x="40864" y="35613"/>
                    <a:pt x="41282" y="35362"/>
                  </a:cubicBezTo>
                  <a:cubicBezTo>
                    <a:pt x="41680" y="34567"/>
                    <a:pt x="42371" y="34002"/>
                    <a:pt x="42810" y="33248"/>
                  </a:cubicBezTo>
                  <a:cubicBezTo>
                    <a:pt x="43249" y="32432"/>
                    <a:pt x="43898" y="31721"/>
                    <a:pt x="44379" y="30905"/>
                  </a:cubicBezTo>
                  <a:cubicBezTo>
                    <a:pt x="44735" y="30319"/>
                    <a:pt x="45132" y="29712"/>
                    <a:pt x="45509" y="29105"/>
                  </a:cubicBezTo>
                  <a:cubicBezTo>
                    <a:pt x="45865" y="28436"/>
                    <a:pt x="46220" y="27745"/>
                    <a:pt x="46555" y="27055"/>
                  </a:cubicBezTo>
                  <a:close/>
                  <a:moveTo>
                    <a:pt x="7826" y="35906"/>
                  </a:moveTo>
                  <a:cubicBezTo>
                    <a:pt x="7575" y="36471"/>
                    <a:pt x="7512" y="36994"/>
                    <a:pt x="7533" y="37538"/>
                  </a:cubicBezTo>
                  <a:cubicBezTo>
                    <a:pt x="7533" y="38103"/>
                    <a:pt x="7512" y="38647"/>
                    <a:pt x="7512" y="39232"/>
                  </a:cubicBezTo>
                  <a:cubicBezTo>
                    <a:pt x="7512" y="39881"/>
                    <a:pt x="7470" y="40551"/>
                    <a:pt x="7323" y="41178"/>
                  </a:cubicBezTo>
                  <a:cubicBezTo>
                    <a:pt x="7240" y="41555"/>
                    <a:pt x="7219" y="41953"/>
                    <a:pt x="7219" y="42350"/>
                  </a:cubicBezTo>
                  <a:cubicBezTo>
                    <a:pt x="7156" y="44568"/>
                    <a:pt x="7135" y="46765"/>
                    <a:pt x="7114" y="48983"/>
                  </a:cubicBezTo>
                  <a:cubicBezTo>
                    <a:pt x="7093" y="49987"/>
                    <a:pt x="7114" y="50971"/>
                    <a:pt x="6947" y="51975"/>
                  </a:cubicBezTo>
                  <a:cubicBezTo>
                    <a:pt x="6926" y="52163"/>
                    <a:pt x="6947" y="52331"/>
                    <a:pt x="6947" y="52603"/>
                  </a:cubicBezTo>
                  <a:cubicBezTo>
                    <a:pt x="7156" y="52561"/>
                    <a:pt x="7323" y="52540"/>
                    <a:pt x="7512" y="52519"/>
                  </a:cubicBezTo>
                  <a:cubicBezTo>
                    <a:pt x="7742" y="52498"/>
                    <a:pt x="7993" y="52414"/>
                    <a:pt x="8244" y="52414"/>
                  </a:cubicBezTo>
                  <a:cubicBezTo>
                    <a:pt x="8495" y="52414"/>
                    <a:pt x="8683" y="52624"/>
                    <a:pt x="8683" y="52833"/>
                  </a:cubicBezTo>
                  <a:cubicBezTo>
                    <a:pt x="8683" y="53042"/>
                    <a:pt x="8579" y="53209"/>
                    <a:pt x="8349" y="53272"/>
                  </a:cubicBezTo>
                  <a:cubicBezTo>
                    <a:pt x="7993" y="53419"/>
                    <a:pt x="7658" y="53523"/>
                    <a:pt x="7261" y="53670"/>
                  </a:cubicBezTo>
                  <a:cubicBezTo>
                    <a:pt x="7658" y="54067"/>
                    <a:pt x="7951" y="54465"/>
                    <a:pt x="8370" y="54716"/>
                  </a:cubicBezTo>
                  <a:cubicBezTo>
                    <a:pt x="8558" y="54841"/>
                    <a:pt x="8704" y="55009"/>
                    <a:pt x="8830" y="55197"/>
                  </a:cubicBezTo>
                  <a:cubicBezTo>
                    <a:pt x="8997" y="55406"/>
                    <a:pt x="8893" y="55720"/>
                    <a:pt x="8621" y="55825"/>
                  </a:cubicBezTo>
                  <a:cubicBezTo>
                    <a:pt x="8391" y="55888"/>
                    <a:pt x="8181" y="55888"/>
                    <a:pt x="7972" y="55720"/>
                  </a:cubicBezTo>
                  <a:cubicBezTo>
                    <a:pt x="7679" y="55469"/>
                    <a:pt x="7428" y="55218"/>
                    <a:pt x="7156" y="54946"/>
                  </a:cubicBezTo>
                  <a:cubicBezTo>
                    <a:pt x="7051" y="54883"/>
                    <a:pt x="6989" y="54716"/>
                    <a:pt x="6779" y="54800"/>
                  </a:cubicBezTo>
                  <a:cubicBezTo>
                    <a:pt x="6779" y="55155"/>
                    <a:pt x="6779" y="55553"/>
                    <a:pt x="6738" y="55971"/>
                  </a:cubicBezTo>
                  <a:cubicBezTo>
                    <a:pt x="6947" y="56097"/>
                    <a:pt x="7177" y="56243"/>
                    <a:pt x="7386" y="56369"/>
                  </a:cubicBezTo>
                  <a:cubicBezTo>
                    <a:pt x="7575" y="56494"/>
                    <a:pt x="7554" y="56829"/>
                    <a:pt x="7365" y="56934"/>
                  </a:cubicBezTo>
                  <a:cubicBezTo>
                    <a:pt x="7135" y="57038"/>
                    <a:pt x="6905" y="57122"/>
                    <a:pt x="6654" y="57206"/>
                  </a:cubicBezTo>
                  <a:cubicBezTo>
                    <a:pt x="6633" y="57331"/>
                    <a:pt x="6591" y="57436"/>
                    <a:pt x="6549" y="57541"/>
                  </a:cubicBezTo>
                  <a:cubicBezTo>
                    <a:pt x="6424" y="58691"/>
                    <a:pt x="6403" y="59863"/>
                    <a:pt x="6131" y="60993"/>
                  </a:cubicBezTo>
                  <a:lnTo>
                    <a:pt x="6131" y="61077"/>
                  </a:lnTo>
                  <a:cubicBezTo>
                    <a:pt x="6131" y="61851"/>
                    <a:pt x="6110" y="62667"/>
                    <a:pt x="6110" y="63462"/>
                  </a:cubicBezTo>
                  <a:cubicBezTo>
                    <a:pt x="6110" y="63818"/>
                    <a:pt x="6173" y="64194"/>
                    <a:pt x="6382" y="64508"/>
                  </a:cubicBezTo>
                  <a:cubicBezTo>
                    <a:pt x="6528" y="64738"/>
                    <a:pt x="6696" y="64969"/>
                    <a:pt x="6863" y="65241"/>
                  </a:cubicBezTo>
                  <a:cubicBezTo>
                    <a:pt x="7595" y="65241"/>
                    <a:pt x="8328" y="65261"/>
                    <a:pt x="9102" y="65261"/>
                  </a:cubicBezTo>
                  <a:cubicBezTo>
                    <a:pt x="9228" y="65261"/>
                    <a:pt x="9374" y="65241"/>
                    <a:pt x="9520" y="65178"/>
                  </a:cubicBezTo>
                  <a:cubicBezTo>
                    <a:pt x="10002" y="64989"/>
                    <a:pt x="10504" y="65031"/>
                    <a:pt x="11027" y="65031"/>
                  </a:cubicBezTo>
                  <a:cubicBezTo>
                    <a:pt x="17409" y="65136"/>
                    <a:pt x="23790" y="65241"/>
                    <a:pt x="30193" y="65345"/>
                  </a:cubicBezTo>
                  <a:cubicBezTo>
                    <a:pt x="30758" y="65345"/>
                    <a:pt x="31281" y="65303"/>
                    <a:pt x="31825" y="65241"/>
                  </a:cubicBezTo>
                  <a:cubicBezTo>
                    <a:pt x="32411" y="65157"/>
                    <a:pt x="32997" y="65136"/>
                    <a:pt x="33604" y="65136"/>
                  </a:cubicBezTo>
                  <a:cubicBezTo>
                    <a:pt x="35068" y="65094"/>
                    <a:pt x="36554" y="65136"/>
                    <a:pt x="38018" y="65094"/>
                  </a:cubicBezTo>
                  <a:cubicBezTo>
                    <a:pt x="38709" y="65094"/>
                    <a:pt x="39378" y="64969"/>
                    <a:pt x="40069" y="64969"/>
                  </a:cubicBezTo>
                  <a:cubicBezTo>
                    <a:pt x="44086" y="65031"/>
                    <a:pt x="48125" y="65094"/>
                    <a:pt x="52142" y="65178"/>
                  </a:cubicBezTo>
                  <a:cubicBezTo>
                    <a:pt x="52414" y="65178"/>
                    <a:pt x="52665" y="65178"/>
                    <a:pt x="52895" y="65282"/>
                  </a:cubicBezTo>
                  <a:cubicBezTo>
                    <a:pt x="53523" y="65554"/>
                    <a:pt x="54213" y="65408"/>
                    <a:pt x="54841" y="65513"/>
                  </a:cubicBezTo>
                  <a:cubicBezTo>
                    <a:pt x="54925" y="65554"/>
                    <a:pt x="55092" y="65387"/>
                    <a:pt x="55134" y="65282"/>
                  </a:cubicBezTo>
                  <a:cubicBezTo>
                    <a:pt x="55176" y="65094"/>
                    <a:pt x="55176" y="64885"/>
                    <a:pt x="55176" y="64676"/>
                  </a:cubicBezTo>
                  <a:cubicBezTo>
                    <a:pt x="55218" y="64006"/>
                    <a:pt x="55113" y="63316"/>
                    <a:pt x="55448" y="62667"/>
                  </a:cubicBezTo>
                  <a:cubicBezTo>
                    <a:pt x="55511" y="62541"/>
                    <a:pt x="55469" y="62332"/>
                    <a:pt x="55490" y="62165"/>
                  </a:cubicBezTo>
                  <a:cubicBezTo>
                    <a:pt x="55531" y="60888"/>
                    <a:pt x="55552" y="59612"/>
                    <a:pt x="55573" y="58357"/>
                  </a:cubicBezTo>
                  <a:cubicBezTo>
                    <a:pt x="55573" y="58252"/>
                    <a:pt x="55552" y="58147"/>
                    <a:pt x="55552" y="57980"/>
                  </a:cubicBezTo>
                  <a:cubicBezTo>
                    <a:pt x="55280" y="58126"/>
                    <a:pt x="55071" y="58231"/>
                    <a:pt x="54841" y="58294"/>
                  </a:cubicBezTo>
                  <a:cubicBezTo>
                    <a:pt x="54674" y="58357"/>
                    <a:pt x="54464" y="58273"/>
                    <a:pt x="54402" y="58461"/>
                  </a:cubicBezTo>
                  <a:cubicBezTo>
                    <a:pt x="54318" y="58608"/>
                    <a:pt x="54255" y="58775"/>
                    <a:pt x="54255" y="58922"/>
                  </a:cubicBezTo>
                  <a:cubicBezTo>
                    <a:pt x="54234" y="59403"/>
                    <a:pt x="54234" y="59905"/>
                    <a:pt x="54234" y="60365"/>
                  </a:cubicBezTo>
                  <a:cubicBezTo>
                    <a:pt x="54234" y="60595"/>
                    <a:pt x="54255" y="60867"/>
                    <a:pt x="54151" y="61056"/>
                  </a:cubicBezTo>
                  <a:cubicBezTo>
                    <a:pt x="53899" y="61495"/>
                    <a:pt x="53941" y="61997"/>
                    <a:pt x="53941" y="62458"/>
                  </a:cubicBezTo>
                  <a:cubicBezTo>
                    <a:pt x="53941" y="62688"/>
                    <a:pt x="53941" y="62897"/>
                    <a:pt x="53920" y="63148"/>
                  </a:cubicBezTo>
                  <a:cubicBezTo>
                    <a:pt x="53879" y="63713"/>
                    <a:pt x="53481" y="63985"/>
                    <a:pt x="52895" y="63880"/>
                  </a:cubicBezTo>
                  <a:cubicBezTo>
                    <a:pt x="52770" y="63839"/>
                    <a:pt x="52644" y="63797"/>
                    <a:pt x="52518" y="63818"/>
                  </a:cubicBezTo>
                  <a:cubicBezTo>
                    <a:pt x="51954" y="63922"/>
                    <a:pt x="51389" y="63797"/>
                    <a:pt x="50845" y="64090"/>
                  </a:cubicBezTo>
                  <a:cubicBezTo>
                    <a:pt x="50677" y="64152"/>
                    <a:pt x="50447" y="64111"/>
                    <a:pt x="50259" y="64111"/>
                  </a:cubicBezTo>
                  <a:cubicBezTo>
                    <a:pt x="49401" y="64111"/>
                    <a:pt x="48564" y="64090"/>
                    <a:pt x="47706" y="64090"/>
                  </a:cubicBezTo>
                  <a:cubicBezTo>
                    <a:pt x="47246" y="64090"/>
                    <a:pt x="46785" y="64027"/>
                    <a:pt x="46367" y="64236"/>
                  </a:cubicBezTo>
                  <a:cubicBezTo>
                    <a:pt x="46241" y="64320"/>
                    <a:pt x="46032" y="64299"/>
                    <a:pt x="45865" y="64299"/>
                  </a:cubicBezTo>
                  <a:cubicBezTo>
                    <a:pt x="45446" y="64299"/>
                    <a:pt x="45007" y="64299"/>
                    <a:pt x="44588" y="64257"/>
                  </a:cubicBezTo>
                  <a:cubicBezTo>
                    <a:pt x="44212" y="64257"/>
                    <a:pt x="43856" y="64257"/>
                    <a:pt x="43521" y="64111"/>
                  </a:cubicBezTo>
                  <a:cubicBezTo>
                    <a:pt x="43333" y="64027"/>
                    <a:pt x="43040" y="64006"/>
                    <a:pt x="42852" y="64048"/>
                  </a:cubicBezTo>
                  <a:cubicBezTo>
                    <a:pt x="42099" y="64299"/>
                    <a:pt x="41345" y="64236"/>
                    <a:pt x="40592" y="64236"/>
                  </a:cubicBezTo>
                  <a:cubicBezTo>
                    <a:pt x="35277" y="64152"/>
                    <a:pt x="29963" y="64090"/>
                    <a:pt x="24648" y="63985"/>
                  </a:cubicBezTo>
                  <a:cubicBezTo>
                    <a:pt x="23895" y="63985"/>
                    <a:pt x="23121" y="64048"/>
                    <a:pt x="22409" y="63713"/>
                  </a:cubicBezTo>
                  <a:cubicBezTo>
                    <a:pt x="22347" y="63692"/>
                    <a:pt x="22305" y="63692"/>
                    <a:pt x="22242" y="63692"/>
                  </a:cubicBezTo>
                  <a:cubicBezTo>
                    <a:pt x="20882" y="63713"/>
                    <a:pt x="19522" y="63504"/>
                    <a:pt x="18162" y="63776"/>
                  </a:cubicBezTo>
                  <a:cubicBezTo>
                    <a:pt x="17806" y="63818"/>
                    <a:pt x="17430" y="63839"/>
                    <a:pt x="17074" y="63839"/>
                  </a:cubicBezTo>
                  <a:cubicBezTo>
                    <a:pt x="16258" y="63839"/>
                    <a:pt x="15421" y="63818"/>
                    <a:pt x="14605" y="63797"/>
                  </a:cubicBezTo>
                  <a:cubicBezTo>
                    <a:pt x="14375" y="63797"/>
                    <a:pt x="14145" y="63797"/>
                    <a:pt x="13935" y="63713"/>
                  </a:cubicBezTo>
                  <a:cubicBezTo>
                    <a:pt x="13517" y="63525"/>
                    <a:pt x="13098" y="63525"/>
                    <a:pt x="12680" y="63525"/>
                  </a:cubicBezTo>
                  <a:cubicBezTo>
                    <a:pt x="11864" y="63504"/>
                    <a:pt x="11027" y="63504"/>
                    <a:pt x="10211" y="63483"/>
                  </a:cubicBezTo>
                  <a:cubicBezTo>
                    <a:pt x="10002" y="63483"/>
                    <a:pt x="9834" y="63483"/>
                    <a:pt x="9625" y="63441"/>
                  </a:cubicBezTo>
                  <a:cubicBezTo>
                    <a:pt x="9311" y="63399"/>
                    <a:pt x="9102" y="63190"/>
                    <a:pt x="9123" y="62876"/>
                  </a:cubicBezTo>
                  <a:cubicBezTo>
                    <a:pt x="9165" y="62437"/>
                    <a:pt x="9269" y="61976"/>
                    <a:pt x="9374" y="61537"/>
                  </a:cubicBezTo>
                  <a:cubicBezTo>
                    <a:pt x="9416" y="61412"/>
                    <a:pt x="9479" y="61286"/>
                    <a:pt x="9458" y="61139"/>
                  </a:cubicBezTo>
                  <a:cubicBezTo>
                    <a:pt x="9311" y="60386"/>
                    <a:pt x="9541" y="59612"/>
                    <a:pt x="9207" y="58880"/>
                  </a:cubicBezTo>
                  <a:cubicBezTo>
                    <a:pt x="9144" y="58733"/>
                    <a:pt x="9207" y="58587"/>
                    <a:pt x="9207" y="58461"/>
                  </a:cubicBezTo>
                  <a:cubicBezTo>
                    <a:pt x="9248" y="56055"/>
                    <a:pt x="9269" y="53649"/>
                    <a:pt x="9332" y="51201"/>
                  </a:cubicBezTo>
                  <a:cubicBezTo>
                    <a:pt x="9332" y="50950"/>
                    <a:pt x="9332" y="50678"/>
                    <a:pt x="9437" y="50448"/>
                  </a:cubicBezTo>
                  <a:cubicBezTo>
                    <a:pt x="9583" y="50008"/>
                    <a:pt x="9625" y="49569"/>
                    <a:pt x="9625" y="49108"/>
                  </a:cubicBezTo>
                  <a:cubicBezTo>
                    <a:pt x="9688" y="45761"/>
                    <a:pt x="9792" y="42413"/>
                    <a:pt x="9876" y="39065"/>
                  </a:cubicBezTo>
                  <a:cubicBezTo>
                    <a:pt x="9876" y="38898"/>
                    <a:pt x="9897" y="38730"/>
                    <a:pt x="9897" y="38542"/>
                  </a:cubicBezTo>
                  <a:cubicBezTo>
                    <a:pt x="9939" y="38228"/>
                    <a:pt x="10064" y="38019"/>
                    <a:pt x="10357" y="37893"/>
                  </a:cubicBezTo>
                  <a:cubicBezTo>
                    <a:pt x="10692" y="37747"/>
                    <a:pt x="11843" y="37433"/>
                    <a:pt x="12303" y="37433"/>
                  </a:cubicBezTo>
                  <a:cubicBezTo>
                    <a:pt x="13914" y="37454"/>
                    <a:pt x="15505" y="37454"/>
                    <a:pt x="17074" y="37496"/>
                  </a:cubicBezTo>
                  <a:cubicBezTo>
                    <a:pt x="17681" y="37538"/>
                    <a:pt x="18267" y="37496"/>
                    <a:pt x="18790" y="37161"/>
                  </a:cubicBezTo>
                  <a:cubicBezTo>
                    <a:pt x="18873" y="37119"/>
                    <a:pt x="18957" y="37077"/>
                    <a:pt x="19041" y="37056"/>
                  </a:cubicBezTo>
                  <a:cubicBezTo>
                    <a:pt x="19773" y="36973"/>
                    <a:pt x="20443" y="36617"/>
                    <a:pt x="21196" y="36743"/>
                  </a:cubicBezTo>
                  <a:cubicBezTo>
                    <a:pt x="21259" y="36743"/>
                    <a:pt x="21342" y="36701"/>
                    <a:pt x="21468" y="36659"/>
                  </a:cubicBezTo>
                  <a:cubicBezTo>
                    <a:pt x="21091" y="36073"/>
                    <a:pt x="20463" y="35780"/>
                    <a:pt x="20087" y="35341"/>
                  </a:cubicBezTo>
                  <a:lnTo>
                    <a:pt x="19710" y="35341"/>
                  </a:lnTo>
                  <a:cubicBezTo>
                    <a:pt x="17513" y="35383"/>
                    <a:pt x="15337" y="35383"/>
                    <a:pt x="13182" y="35571"/>
                  </a:cubicBezTo>
                  <a:cubicBezTo>
                    <a:pt x="12722" y="35592"/>
                    <a:pt x="12261" y="35592"/>
                    <a:pt x="11822" y="35592"/>
                  </a:cubicBezTo>
                  <a:cubicBezTo>
                    <a:pt x="11006" y="35592"/>
                    <a:pt x="10169" y="35571"/>
                    <a:pt x="9353" y="35550"/>
                  </a:cubicBezTo>
                  <a:cubicBezTo>
                    <a:pt x="8683" y="35592"/>
                    <a:pt x="8244" y="35634"/>
                    <a:pt x="7826" y="35906"/>
                  </a:cubicBezTo>
                  <a:close/>
                  <a:moveTo>
                    <a:pt x="56264" y="54256"/>
                  </a:moveTo>
                  <a:cubicBezTo>
                    <a:pt x="56306" y="54088"/>
                    <a:pt x="56327" y="54005"/>
                    <a:pt x="56327" y="53942"/>
                  </a:cubicBezTo>
                  <a:cubicBezTo>
                    <a:pt x="56327" y="52958"/>
                    <a:pt x="56745" y="52038"/>
                    <a:pt x="56661" y="51075"/>
                  </a:cubicBezTo>
                  <a:cubicBezTo>
                    <a:pt x="56661" y="51033"/>
                    <a:pt x="56661" y="50971"/>
                    <a:pt x="56703" y="50929"/>
                  </a:cubicBezTo>
                  <a:cubicBezTo>
                    <a:pt x="56933" y="50468"/>
                    <a:pt x="56912" y="49987"/>
                    <a:pt x="56912" y="49506"/>
                  </a:cubicBezTo>
                  <a:cubicBezTo>
                    <a:pt x="56933" y="48460"/>
                    <a:pt x="56933" y="47414"/>
                    <a:pt x="56954" y="46367"/>
                  </a:cubicBezTo>
                  <a:cubicBezTo>
                    <a:pt x="57038" y="43626"/>
                    <a:pt x="57122" y="40885"/>
                    <a:pt x="57226" y="38124"/>
                  </a:cubicBezTo>
                  <a:lnTo>
                    <a:pt x="57226" y="37705"/>
                  </a:lnTo>
                  <a:cubicBezTo>
                    <a:pt x="56745" y="37077"/>
                    <a:pt x="56180" y="36847"/>
                    <a:pt x="55490" y="36701"/>
                  </a:cubicBezTo>
                  <a:cubicBezTo>
                    <a:pt x="53711" y="36303"/>
                    <a:pt x="51933" y="36010"/>
                    <a:pt x="50133" y="35780"/>
                  </a:cubicBezTo>
                  <a:cubicBezTo>
                    <a:pt x="48669" y="35592"/>
                    <a:pt x="47204" y="35383"/>
                    <a:pt x="45739" y="35257"/>
                  </a:cubicBezTo>
                  <a:cubicBezTo>
                    <a:pt x="44881" y="35173"/>
                    <a:pt x="43982" y="34985"/>
                    <a:pt x="43145" y="35069"/>
                  </a:cubicBezTo>
                  <a:cubicBezTo>
                    <a:pt x="42747" y="35445"/>
                    <a:pt x="42433" y="35822"/>
                    <a:pt x="42036" y="36136"/>
                  </a:cubicBezTo>
                  <a:cubicBezTo>
                    <a:pt x="41638" y="36429"/>
                    <a:pt x="41178" y="36659"/>
                    <a:pt x="40655" y="37056"/>
                  </a:cubicBezTo>
                  <a:cubicBezTo>
                    <a:pt x="41157" y="37077"/>
                    <a:pt x="41471" y="37077"/>
                    <a:pt x="41806" y="37119"/>
                  </a:cubicBezTo>
                  <a:cubicBezTo>
                    <a:pt x="42308" y="37140"/>
                    <a:pt x="42852" y="37077"/>
                    <a:pt x="43333" y="37224"/>
                  </a:cubicBezTo>
                  <a:cubicBezTo>
                    <a:pt x="43982" y="37370"/>
                    <a:pt x="44609" y="37412"/>
                    <a:pt x="45258" y="37412"/>
                  </a:cubicBezTo>
                  <a:cubicBezTo>
                    <a:pt x="45969" y="37433"/>
                    <a:pt x="46681" y="37433"/>
                    <a:pt x="47392" y="37433"/>
                  </a:cubicBezTo>
                  <a:cubicBezTo>
                    <a:pt x="48292" y="37454"/>
                    <a:pt x="49233" y="37412"/>
                    <a:pt x="50154" y="37726"/>
                  </a:cubicBezTo>
                  <a:cubicBezTo>
                    <a:pt x="50949" y="37998"/>
                    <a:pt x="51786" y="38144"/>
                    <a:pt x="52581" y="38375"/>
                  </a:cubicBezTo>
                  <a:cubicBezTo>
                    <a:pt x="53272" y="38563"/>
                    <a:pt x="53920" y="38793"/>
                    <a:pt x="54632" y="38877"/>
                  </a:cubicBezTo>
                  <a:cubicBezTo>
                    <a:pt x="54987" y="38898"/>
                    <a:pt x="55176" y="39044"/>
                    <a:pt x="55176" y="39400"/>
                  </a:cubicBezTo>
                  <a:cubicBezTo>
                    <a:pt x="55197" y="40048"/>
                    <a:pt x="55239" y="40697"/>
                    <a:pt x="55071" y="41325"/>
                  </a:cubicBezTo>
                  <a:cubicBezTo>
                    <a:pt x="54987" y="41639"/>
                    <a:pt x="54967" y="41932"/>
                    <a:pt x="54883" y="42245"/>
                  </a:cubicBezTo>
                  <a:cubicBezTo>
                    <a:pt x="54736" y="42978"/>
                    <a:pt x="54778" y="43710"/>
                    <a:pt x="54778" y="44442"/>
                  </a:cubicBezTo>
                  <a:cubicBezTo>
                    <a:pt x="54778" y="46828"/>
                    <a:pt x="54736" y="49192"/>
                    <a:pt x="54736" y="51577"/>
                  </a:cubicBezTo>
                  <a:cubicBezTo>
                    <a:pt x="54736" y="52205"/>
                    <a:pt x="54674" y="52833"/>
                    <a:pt x="54506" y="53440"/>
                  </a:cubicBezTo>
                  <a:cubicBezTo>
                    <a:pt x="54443" y="53628"/>
                    <a:pt x="54464" y="53795"/>
                    <a:pt x="54443" y="54005"/>
                  </a:cubicBezTo>
                  <a:cubicBezTo>
                    <a:pt x="55050" y="54381"/>
                    <a:pt x="55636" y="54256"/>
                    <a:pt x="56264" y="54256"/>
                  </a:cubicBezTo>
                  <a:close/>
                  <a:moveTo>
                    <a:pt x="6110" y="43334"/>
                  </a:moveTo>
                  <a:cubicBezTo>
                    <a:pt x="5943" y="43417"/>
                    <a:pt x="5775" y="43417"/>
                    <a:pt x="5670" y="43501"/>
                  </a:cubicBezTo>
                  <a:cubicBezTo>
                    <a:pt x="5168" y="43857"/>
                    <a:pt x="4687" y="44254"/>
                    <a:pt x="4206" y="44652"/>
                  </a:cubicBezTo>
                  <a:cubicBezTo>
                    <a:pt x="3997" y="44798"/>
                    <a:pt x="3850" y="45007"/>
                    <a:pt x="3641" y="45154"/>
                  </a:cubicBezTo>
                  <a:cubicBezTo>
                    <a:pt x="3076" y="45489"/>
                    <a:pt x="2637" y="45907"/>
                    <a:pt x="2323" y="46451"/>
                  </a:cubicBezTo>
                  <a:cubicBezTo>
                    <a:pt x="2239" y="46619"/>
                    <a:pt x="2113" y="46744"/>
                    <a:pt x="2009" y="46849"/>
                  </a:cubicBezTo>
                  <a:cubicBezTo>
                    <a:pt x="1465" y="47414"/>
                    <a:pt x="1297" y="48125"/>
                    <a:pt x="1235" y="48857"/>
                  </a:cubicBezTo>
                  <a:cubicBezTo>
                    <a:pt x="1172" y="49590"/>
                    <a:pt x="1444" y="50280"/>
                    <a:pt x="1988" y="50761"/>
                  </a:cubicBezTo>
                  <a:cubicBezTo>
                    <a:pt x="2448" y="51180"/>
                    <a:pt x="2971" y="51556"/>
                    <a:pt x="3536" y="51808"/>
                  </a:cubicBezTo>
                  <a:cubicBezTo>
                    <a:pt x="4080" y="52100"/>
                    <a:pt x="4687" y="52289"/>
                    <a:pt x="5147" y="52707"/>
                  </a:cubicBezTo>
                  <a:cubicBezTo>
                    <a:pt x="5378" y="52917"/>
                    <a:pt x="5754" y="52791"/>
                    <a:pt x="5796" y="52435"/>
                  </a:cubicBezTo>
                  <a:cubicBezTo>
                    <a:pt x="5901" y="51870"/>
                    <a:pt x="6005" y="51264"/>
                    <a:pt x="6026" y="50657"/>
                  </a:cubicBezTo>
                  <a:cubicBezTo>
                    <a:pt x="6110" y="48397"/>
                    <a:pt x="6131" y="46137"/>
                    <a:pt x="6173" y="43857"/>
                  </a:cubicBezTo>
                  <a:cubicBezTo>
                    <a:pt x="6173" y="43731"/>
                    <a:pt x="6152" y="43585"/>
                    <a:pt x="6110" y="43334"/>
                  </a:cubicBezTo>
                  <a:close/>
                  <a:moveTo>
                    <a:pt x="58042" y="42748"/>
                  </a:moveTo>
                  <a:cubicBezTo>
                    <a:pt x="58000" y="43187"/>
                    <a:pt x="57980" y="43438"/>
                    <a:pt x="57980" y="43731"/>
                  </a:cubicBezTo>
                  <a:cubicBezTo>
                    <a:pt x="57959" y="45802"/>
                    <a:pt x="57938" y="47853"/>
                    <a:pt x="57875" y="49924"/>
                  </a:cubicBezTo>
                  <a:cubicBezTo>
                    <a:pt x="57875" y="50238"/>
                    <a:pt x="57875" y="50552"/>
                    <a:pt x="57749" y="50845"/>
                  </a:cubicBezTo>
                  <a:cubicBezTo>
                    <a:pt x="57582" y="51243"/>
                    <a:pt x="57582" y="51598"/>
                    <a:pt x="57561" y="51996"/>
                  </a:cubicBezTo>
                  <a:cubicBezTo>
                    <a:pt x="57561" y="52289"/>
                    <a:pt x="57582" y="52582"/>
                    <a:pt x="57477" y="52833"/>
                  </a:cubicBezTo>
                  <a:cubicBezTo>
                    <a:pt x="57310" y="53314"/>
                    <a:pt x="57310" y="53774"/>
                    <a:pt x="57331" y="54256"/>
                  </a:cubicBezTo>
                  <a:cubicBezTo>
                    <a:pt x="57331" y="54297"/>
                    <a:pt x="57352" y="54360"/>
                    <a:pt x="57415" y="54465"/>
                  </a:cubicBezTo>
                  <a:cubicBezTo>
                    <a:pt x="57561" y="54507"/>
                    <a:pt x="57749" y="54590"/>
                    <a:pt x="57959" y="54653"/>
                  </a:cubicBezTo>
                  <a:cubicBezTo>
                    <a:pt x="58712" y="53942"/>
                    <a:pt x="59507" y="53230"/>
                    <a:pt x="60177" y="52435"/>
                  </a:cubicBezTo>
                  <a:cubicBezTo>
                    <a:pt x="61327" y="51138"/>
                    <a:pt x="61829" y="49632"/>
                    <a:pt x="61411" y="47895"/>
                  </a:cubicBezTo>
                  <a:cubicBezTo>
                    <a:pt x="61348" y="47727"/>
                    <a:pt x="61348" y="47560"/>
                    <a:pt x="61348" y="47393"/>
                  </a:cubicBezTo>
                  <a:cubicBezTo>
                    <a:pt x="61390" y="46849"/>
                    <a:pt x="61160" y="46347"/>
                    <a:pt x="60909" y="45886"/>
                  </a:cubicBezTo>
                  <a:cubicBezTo>
                    <a:pt x="60302" y="44840"/>
                    <a:pt x="59465" y="43982"/>
                    <a:pt x="58628" y="43166"/>
                  </a:cubicBezTo>
                  <a:cubicBezTo>
                    <a:pt x="58524" y="43020"/>
                    <a:pt x="58314" y="42957"/>
                    <a:pt x="58042" y="42748"/>
                  </a:cubicBezTo>
                  <a:close/>
                  <a:moveTo>
                    <a:pt x="15149" y="25339"/>
                  </a:moveTo>
                  <a:lnTo>
                    <a:pt x="14689" y="25339"/>
                  </a:lnTo>
                  <a:cubicBezTo>
                    <a:pt x="14312" y="25297"/>
                    <a:pt x="13956" y="25423"/>
                    <a:pt x="13726" y="25716"/>
                  </a:cubicBezTo>
                  <a:cubicBezTo>
                    <a:pt x="13621" y="25841"/>
                    <a:pt x="13454" y="25946"/>
                    <a:pt x="13391" y="26072"/>
                  </a:cubicBezTo>
                  <a:cubicBezTo>
                    <a:pt x="13266" y="26281"/>
                    <a:pt x="13119" y="26532"/>
                    <a:pt x="13098" y="26762"/>
                  </a:cubicBezTo>
                  <a:cubicBezTo>
                    <a:pt x="13036" y="27411"/>
                    <a:pt x="13077" y="28038"/>
                    <a:pt x="13308" y="28666"/>
                  </a:cubicBezTo>
                  <a:cubicBezTo>
                    <a:pt x="13559" y="29336"/>
                    <a:pt x="14082" y="29712"/>
                    <a:pt x="14668" y="29963"/>
                  </a:cubicBezTo>
                  <a:cubicBezTo>
                    <a:pt x="15128" y="30173"/>
                    <a:pt x="15693" y="30235"/>
                    <a:pt x="16216" y="30340"/>
                  </a:cubicBezTo>
                  <a:cubicBezTo>
                    <a:pt x="16342" y="30361"/>
                    <a:pt x="16467" y="30319"/>
                    <a:pt x="16634" y="30319"/>
                  </a:cubicBezTo>
                  <a:cubicBezTo>
                    <a:pt x="16572" y="30068"/>
                    <a:pt x="16551" y="29921"/>
                    <a:pt x="16488" y="29754"/>
                  </a:cubicBezTo>
                  <a:cubicBezTo>
                    <a:pt x="16174" y="28896"/>
                    <a:pt x="16028" y="28017"/>
                    <a:pt x="15965" y="27097"/>
                  </a:cubicBezTo>
                  <a:cubicBezTo>
                    <a:pt x="15944" y="26406"/>
                    <a:pt x="15735" y="25883"/>
                    <a:pt x="15254" y="25444"/>
                  </a:cubicBezTo>
                  <a:cubicBezTo>
                    <a:pt x="15212" y="25444"/>
                    <a:pt x="15191" y="25423"/>
                    <a:pt x="15149" y="25339"/>
                  </a:cubicBezTo>
                  <a:close/>
                  <a:moveTo>
                    <a:pt x="48376" y="26092"/>
                  </a:moveTo>
                  <a:cubicBezTo>
                    <a:pt x="48250" y="26260"/>
                    <a:pt x="48125" y="26427"/>
                    <a:pt x="47957" y="26532"/>
                  </a:cubicBezTo>
                  <a:cubicBezTo>
                    <a:pt x="47580" y="26804"/>
                    <a:pt x="47413" y="27201"/>
                    <a:pt x="47225" y="27620"/>
                  </a:cubicBezTo>
                  <a:cubicBezTo>
                    <a:pt x="46995" y="28227"/>
                    <a:pt x="46744" y="28833"/>
                    <a:pt x="46451" y="29398"/>
                  </a:cubicBezTo>
                  <a:cubicBezTo>
                    <a:pt x="46325" y="29712"/>
                    <a:pt x="46137" y="30005"/>
                    <a:pt x="45969" y="30319"/>
                  </a:cubicBezTo>
                  <a:cubicBezTo>
                    <a:pt x="46116" y="30382"/>
                    <a:pt x="46179" y="30507"/>
                    <a:pt x="46262" y="30528"/>
                  </a:cubicBezTo>
                  <a:cubicBezTo>
                    <a:pt x="46555" y="30570"/>
                    <a:pt x="46806" y="30528"/>
                    <a:pt x="47099" y="30445"/>
                  </a:cubicBezTo>
                  <a:cubicBezTo>
                    <a:pt x="48104" y="30110"/>
                    <a:pt x="48836" y="29398"/>
                    <a:pt x="49526" y="28666"/>
                  </a:cubicBezTo>
                  <a:cubicBezTo>
                    <a:pt x="49631" y="28561"/>
                    <a:pt x="49694" y="28436"/>
                    <a:pt x="49736" y="28310"/>
                  </a:cubicBezTo>
                  <a:cubicBezTo>
                    <a:pt x="49903" y="27745"/>
                    <a:pt x="50049" y="27201"/>
                    <a:pt x="49924" y="26657"/>
                  </a:cubicBezTo>
                  <a:cubicBezTo>
                    <a:pt x="49526" y="26260"/>
                    <a:pt x="49108" y="25904"/>
                    <a:pt x="48376" y="26092"/>
                  </a:cubicBezTo>
                  <a:close/>
                  <a:moveTo>
                    <a:pt x="54423" y="57415"/>
                  </a:moveTo>
                  <a:cubicBezTo>
                    <a:pt x="54485" y="57457"/>
                    <a:pt x="54527" y="57499"/>
                    <a:pt x="54590" y="57520"/>
                  </a:cubicBezTo>
                  <a:cubicBezTo>
                    <a:pt x="54799" y="57143"/>
                    <a:pt x="55113" y="56997"/>
                    <a:pt x="55448" y="56913"/>
                  </a:cubicBezTo>
                  <a:cubicBezTo>
                    <a:pt x="55511" y="56892"/>
                    <a:pt x="55552" y="56787"/>
                    <a:pt x="55657" y="56683"/>
                  </a:cubicBezTo>
                  <a:cubicBezTo>
                    <a:pt x="55197" y="56683"/>
                    <a:pt x="54862" y="56662"/>
                    <a:pt x="54464" y="56662"/>
                  </a:cubicBezTo>
                  <a:cubicBezTo>
                    <a:pt x="54443" y="56934"/>
                    <a:pt x="54423" y="57185"/>
                    <a:pt x="54423" y="57415"/>
                  </a:cubicBezTo>
                  <a:close/>
                  <a:moveTo>
                    <a:pt x="54527" y="55030"/>
                  </a:moveTo>
                  <a:cubicBezTo>
                    <a:pt x="54443" y="55344"/>
                    <a:pt x="54527" y="55469"/>
                    <a:pt x="54736" y="55448"/>
                  </a:cubicBezTo>
                  <a:cubicBezTo>
                    <a:pt x="54967" y="55406"/>
                    <a:pt x="55218" y="55302"/>
                    <a:pt x="55531" y="55197"/>
                  </a:cubicBezTo>
                  <a:cubicBezTo>
                    <a:pt x="55134" y="55113"/>
                    <a:pt x="54841" y="55093"/>
                    <a:pt x="54527" y="5503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7" name="Google Shape;302;p35">
              <a:extLst>
                <a:ext uri="{FF2B5EF4-FFF2-40B4-BE49-F238E27FC236}">
                  <a16:creationId xmlns:a16="http://schemas.microsoft.com/office/drawing/2014/main" id="{443A4EE8-D6CB-3D51-7F53-13C50AC13F31}"/>
                </a:ext>
              </a:extLst>
            </p:cNvPr>
            <p:cNvSpPr/>
            <p:nvPr/>
          </p:nvSpPr>
          <p:spPr>
            <a:xfrm>
              <a:off x="6567150" y="2642588"/>
              <a:ext cx="348400" cy="196175"/>
            </a:xfrm>
            <a:custGeom>
              <a:avLst/>
              <a:gdLst/>
              <a:ahLst/>
              <a:cxnLst/>
              <a:rect l="l" t="t" r="r" b="b"/>
              <a:pathLst>
                <a:path w="13936" h="7847" extrusionOk="0">
                  <a:moveTo>
                    <a:pt x="460" y="1256"/>
                  </a:moveTo>
                  <a:cubicBezTo>
                    <a:pt x="293" y="1109"/>
                    <a:pt x="147" y="984"/>
                    <a:pt x="21" y="879"/>
                  </a:cubicBezTo>
                  <a:cubicBezTo>
                    <a:pt x="0" y="837"/>
                    <a:pt x="21" y="816"/>
                    <a:pt x="21" y="733"/>
                  </a:cubicBezTo>
                  <a:cubicBezTo>
                    <a:pt x="293" y="503"/>
                    <a:pt x="607" y="272"/>
                    <a:pt x="1004" y="293"/>
                  </a:cubicBezTo>
                  <a:cubicBezTo>
                    <a:pt x="1109" y="293"/>
                    <a:pt x="1256" y="293"/>
                    <a:pt x="1360" y="272"/>
                  </a:cubicBezTo>
                  <a:cubicBezTo>
                    <a:pt x="2448" y="0"/>
                    <a:pt x="3557" y="42"/>
                    <a:pt x="4645" y="42"/>
                  </a:cubicBezTo>
                  <a:cubicBezTo>
                    <a:pt x="6507" y="63"/>
                    <a:pt x="8328" y="63"/>
                    <a:pt x="10190" y="84"/>
                  </a:cubicBezTo>
                  <a:cubicBezTo>
                    <a:pt x="10587" y="84"/>
                    <a:pt x="10985" y="84"/>
                    <a:pt x="11383" y="251"/>
                  </a:cubicBezTo>
                  <a:cubicBezTo>
                    <a:pt x="11634" y="356"/>
                    <a:pt x="11927" y="314"/>
                    <a:pt x="12220" y="314"/>
                  </a:cubicBezTo>
                  <a:cubicBezTo>
                    <a:pt x="12596" y="314"/>
                    <a:pt x="12889" y="482"/>
                    <a:pt x="13224" y="649"/>
                  </a:cubicBezTo>
                  <a:cubicBezTo>
                    <a:pt x="13831" y="1005"/>
                    <a:pt x="13935" y="1465"/>
                    <a:pt x="13914" y="2072"/>
                  </a:cubicBezTo>
                  <a:cubicBezTo>
                    <a:pt x="13914" y="2490"/>
                    <a:pt x="13789" y="2825"/>
                    <a:pt x="13517" y="3139"/>
                  </a:cubicBezTo>
                  <a:cubicBezTo>
                    <a:pt x="13015" y="3788"/>
                    <a:pt x="12554" y="4478"/>
                    <a:pt x="12073" y="5127"/>
                  </a:cubicBezTo>
                  <a:cubicBezTo>
                    <a:pt x="11759" y="5608"/>
                    <a:pt x="11320" y="5964"/>
                    <a:pt x="11111" y="6508"/>
                  </a:cubicBezTo>
                  <a:cubicBezTo>
                    <a:pt x="10525" y="6989"/>
                    <a:pt x="9897" y="7303"/>
                    <a:pt x="9186" y="7491"/>
                  </a:cubicBezTo>
                  <a:cubicBezTo>
                    <a:pt x="7658" y="7847"/>
                    <a:pt x="6152" y="7679"/>
                    <a:pt x="4624" y="7596"/>
                  </a:cubicBezTo>
                  <a:cubicBezTo>
                    <a:pt x="3955" y="7554"/>
                    <a:pt x="3327" y="7219"/>
                    <a:pt x="2762" y="6842"/>
                  </a:cubicBezTo>
                  <a:cubicBezTo>
                    <a:pt x="2532" y="6654"/>
                    <a:pt x="2511" y="6257"/>
                    <a:pt x="2176" y="6068"/>
                  </a:cubicBezTo>
                  <a:cubicBezTo>
                    <a:pt x="1904" y="5943"/>
                    <a:pt x="1779" y="5608"/>
                    <a:pt x="1569" y="5357"/>
                  </a:cubicBezTo>
                  <a:cubicBezTo>
                    <a:pt x="1256" y="4980"/>
                    <a:pt x="1067" y="4520"/>
                    <a:pt x="984" y="4060"/>
                  </a:cubicBezTo>
                  <a:cubicBezTo>
                    <a:pt x="963" y="3955"/>
                    <a:pt x="942" y="3829"/>
                    <a:pt x="921" y="3746"/>
                  </a:cubicBezTo>
                  <a:cubicBezTo>
                    <a:pt x="565" y="2972"/>
                    <a:pt x="335" y="2155"/>
                    <a:pt x="460" y="1256"/>
                  </a:cubicBezTo>
                  <a:close/>
                  <a:moveTo>
                    <a:pt x="1444" y="900"/>
                  </a:moveTo>
                  <a:cubicBezTo>
                    <a:pt x="1402" y="1528"/>
                    <a:pt x="1360" y="2093"/>
                    <a:pt x="1590" y="2679"/>
                  </a:cubicBezTo>
                  <a:cubicBezTo>
                    <a:pt x="1779" y="3076"/>
                    <a:pt x="1862" y="3495"/>
                    <a:pt x="1988" y="3871"/>
                  </a:cubicBezTo>
                  <a:cubicBezTo>
                    <a:pt x="2176" y="4562"/>
                    <a:pt x="2448" y="5168"/>
                    <a:pt x="3076" y="5503"/>
                  </a:cubicBezTo>
                  <a:cubicBezTo>
                    <a:pt x="3181" y="5545"/>
                    <a:pt x="3264" y="5629"/>
                    <a:pt x="3327" y="5733"/>
                  </a:cubicBezTo>
                  <a:cubicBezTo>
                    <a:pt x="3871" y="6529"/>
                    <a:pt x="4729" y="6801"/>
                    <a:pt x="5587" y="6863"/>
                  </a:cubicBezTo>
                  <a:cubicBezTo>
                    <a:pt x="7763" y="7010"/>
                    <a:pt x="8035" y="6905"/>
                    <a:pt x="9981" y="5964"/>
                  </a:cubicBezTo>
                  <a:cubicBezTo>
                    <a:pt x="10023" y="5964"/>
                    <a:pt x="10043" y="5943"/>
                    <a:pt x="10064" y="5943"/>
                  </a:cubicBezTo>
                  <a:cubicBezTo>
                    <a:pt x="10336" y="5859"/>
                    <a:pt x="10483" y="5692"/>
                    <a:pt x="10650" y="5482"/>
                  </a:cubicBezTo>
                  <a:cubicBezTo>
                    <a:pt x="10985" y="5022"/>
                    <a:pt x="11341" y="4583"/>
                    <a:pt x="11696" y="4143"/>
                  </a:cubicBezTo>
                  <a:cubicBezTo>
                    <a:pt x="12115" y="3599"/>
                    <a:pt x="12492" y="3076"/>
                    <a:pt x="12868" y="2490"/>
                  </a:cubicBezTo>
                  <a:cubicBezTo>
                    <a:pt x="13224" y="1925"/>
                    <a:pt x="12868" y="1235"/>
                    <a:pt x="12178" y="1214"/>
                  </a:cubicBezTo>
                  <a:cubicBezTo>
                    <a:pt x="11738" y="1193"/>
                    <a:pt x="11299" y="1193"/>
                    <a:pt x="10859" y="1005"/>
                  </a:cubicBezTo>
                  <a:cubicBezTo>
                    <a:pt x="10650" y="921"/>
                    <a:pt x="10399" y="942"/>
                    <a:pt x="10169" y="921"/>
                  </a:cubicBezTo>
                  <a:cubicBezTo>
                    <a:pt x="8056" y="837"/>
                    <a:pt x="5921" y="795"/>
                    <a:pt x="3787" y="712"/>
                  </a:cubicBezTo>
                  <a:cubicBezTo>
                    <a:pt x="3034" y="649"/>
                    <a:pt x="2281" y="691"/>
                    <a:pt x="1444" y="90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8" name="Google Shape;303;p35">
              <a:extLst>
                <a:ext uri="{FF2B5EF4-FFF2-40B4-BE49-F238E27FC236}">
                  <a16:creationId xmlns:a16="http://schemas.microsoft.com/office/drawing/2014/main" id="{1E024F32-0D3C-A8C5-BF2F-6AE4E45E71CF}"/>
                </a:ext>
              </a:extLst>
            </p:cNvPr>
            <p:cNvSpPr/>
            <p:nvPr/>
          </p:nvSpPr>
          <p:spPr>
            <a:xfrm>
              <a:off x="6866350" y="2540063"/>
              <a:ext cx="48675" cy="46575"/>
            </a:xfrm>
            <a:custGeom>
              <a:avLst/>
              <a:gdLst/>
              <a:ahLst/>
              <a:cxnLst/>
              <a:rect l="l" t="t" r="r" b="b"/>
              <a:pathLst>
                <a:path w="1947" h="1863" extrusionOk="0">
                  <a:moveTo>
                    <a:pt x="942" y="0"/>
                  </a:moveTo>
                  <a:lnTo>
                    <a:pt x="1026" y="0"/>
                  </a:lnTo>
                  <a:cubicBezTo>
                    <a:pt x="1653" y="21"/>
                    <a:pt x="1946" y="398"/>
                    <a:pt x="1800" y="1026"/>
                  </a:cubicBezTo>
                  <a:cubicBezTo>
                    <a:pt x="1737" y="1465"/>
                    <a:pt x="1235" y="1863"/>
                    <a:pt x="837" y="1842"/>
                  </a:cubicBezTo>
                  <a:cubicBezTo>
                    <a:pt x="398" y="1779"/>
                    <a:pt x="21" y="1381"/>
                    <a:pt x="0" y="921"/>
                  </a:cubicBezTo>
                  <a:cubicBezTo>
                    <a:pt x="0" y="230"/>
                    <a:pt x="252" y="0"/>
                    <a:pt x="942" y="0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39" name="Google Shape;304;p35">
              <a:extLst>
                <a:ext uri="{FF2B5EF4-FFF2-40B4-BE49-F238E27FC236}">
                  <a16:creationId xmlns:a16="http://schemas.microsoft.com/office/drawing/2014/main" id="{FBEC295D-7D55-063E-BB39-A2FF5D85C2E9}"/>
                </a:ext>
              </a:extLst>
            </p:cNvPr>
            <p:cNvSpPr/>
            <p:nvPr/>
          </p:nvSpPr>
          <p:spPr>
            <a:xfrm>
              <a:off x="6514825" y="2540588"/>
              <a:ext cx="39775" cy="45000"/>
            </a:xfrm>
            <a:custGeom>
              <a:avLst/>
              <a:gdLst/>
              <a:ahLst/>
              <a:cxnLst/>
              <a:rect l="l" t="t" r="r" b="b"/>
              <a:pathLst>
                <a:path w="1591" h="1800" extrusionOk="0">
                  <a:moveTo>
                    <a:pt x="22" y="837"/>
                  </a:moveTo>
                  <a:cubicBezTo>
                    <a:pt x="43" y="733"/>
                    <a:pt x="43" y="586"/>
                    <a:pt x="105" y="398"/>
                  </a:cubicBezTo>
                  <a:cubicBezTo>
                    <a:pt x="147" y="189"/>
                    <a:pt x="315" y="63"/>
                    <a:pt x="524" y="21"/>
                  </a:cubicBezTo>
                  <a:cubicBezTo>
                    <a:pt x="670" y="0"/>
                    <a:pt x="859" y="0"/>
                    <a:pt x="1005" y="21"/>
                  </a:cubicBezTo>
                  <a:cubicBezTo>
                    <a:pt x="1298" y="63"/>
                    <a:pt x="1486" y="209"/>
                    <a:pt x="1528" y="502"/>
                  </a:cubicBezTo>
                  <a:cubicBezTo>
                    <a:pt x="1570" y="691"/>
                    <a:pt x="1591" y="900"/>
                    <a:pt x="1570" y="1067"/>
                  </a:cubicBezTo>
                  <a:cubicBezTo>
                    <a:pt x="1507" y="1590"/>
                    <a:pt x="1277" y="1800"/>
                    <a:pt x="733" y="1779"/>
                  </a:cubicBezTo>
                  <a:cubicBezTo>
                    <a:pt x="231" y="1779"/>
                    <a:pt x="22" y="1549"/>
                    <a:pt x="1" y="1046"/>
                  </a:cubicBezTo>
                  <a:cubicBezTo>
                    <a:pt x="1" y="1026"/>
                    <a:pt x="22" y="984"/>
                    <a:pt x="22" y="837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0" name="Google Shape;305;p35">
              <a:extLst>
                <a:ext uri="{FF2B5EF4-FFF2-40B4-BE49-F238E27FC236}">
                  <a16:creationId xmlns:a16="http://schemas.microsoft.com/office/drawing/2014/main" id="{8E9E2372-C390-4572-70F6-D90FA4167946}"/>
                </a:ext>
              </a:extLst>
            </p:cNvPr>
            <p:cNvSpPr/>
            <p:nvPr/>
          </p:nvSpPr>
          <p:spPr>
            <a:xfrm>
              <a:off x="7075050" y="3147888"/>
              <a:ext cx="124525" cy="213450"/>
            </a:xfrm>
            <a:custGeom>
              <a:avLst/>
              <a:gdLst/>
              <a:ahLst/>
              <a:cxnLst/>
              <a:rect l="l" t="t" r="r" b="b"/>
              <a:pathLst>
                <a:path w="4981" h="8538" extrusionOk="0">
                  <a:moveTo>
                    <a:pt x="3976" y="796"/>
                  </a:moveTo>
                  <a:cubicBezTo>
                    <a:pt x="4165" y="586"/>
                    <a:pt x="4228" y="335"/>
                    <a:pt x="4562" y="356"/>
                  </a:cubicBezTo>
                  <a:cubicBezTo>
                    <a:pt x="4792" y="377"/>
                    <a:pt x="4918" y="607"/>
                    <a:pt x="4918" y="1026"/>
                  </a:cubicBezTo>
                  <a:cubicBezTo>
                    <a:pt x="4939" y="2783"/>
                    <a:pt x="4981" y="4541"/>
                    <a:pt x="4981" y="6299"/>
                  </a:cubicBezTo>
                  <a:cubicBezTo>
                    <a:pt x="4981" y="7345"/>
                    <a:pt x="4290" y="8119"/>
                    <a:pt x="3265" y="8349"/>
                  </a:cubicBezTo>
                  <a:cubicBezTo>
                    <a:pt x="2679" y="8516"/>
                    <a:pt x="2051" y="8537"/>
                    <a:pt x="1445" y="8328"/>
                  </a:cubicBezTo>
                  <a:cubicBezTo>
                    <a:pt x="1256" y="8244"/>
                    <a:pt x="1068" y="8182"/>
                    <a:pt x="1068" y="7931"/>
                  </a:cubicBezTo>
                  <a:cubicBezTo>
                    <a:pt x="1068" y="7721"/>
                    <a:pt x="1256" y="7554"/>
                    <a:pt x="1528" y="7491"/>
                  </a:cubicBezTo>
                  <a:cubicBezTo>
                    <a:pt x="1779" y="7428"/>
                    <a:pt x="2010" y="7470"/>
                    <a:pt x="2282" y="7428"/>
                  </a:cubicBezTo>
                  <a:cubicBezTo>
                    <a:pt x="2575" y="7408"/>
                    <a:pt x="2847" y="7387"/>
                    <a:pt x="3119" y="7303"/>
                  </a:cubicBezTo>
                  <a:cubicBezTo>
                    <a:pt x="3579" y="7177"/>
                    <a:pt x="3893" y="6843"/>
                    <a:pt x="3935" y="6340"/>
                  </a:cubicBezTo>
                  <a:cubicBezTo>
                    <a:pt x="3976" y="5755"/>
                    <a:pt x="3956" y="5169"/>
                    <a:pt x="3956" y="4604"/>
                  </a:cubicBezTo>
                  <a:cubicBezTo>
                    <a:pt x="3725" y="4478"/>
                    <a:pt x="3642" y="4604"/>
                    <a:pt x="3537" y="4708"/>
                  </a:cubicBezTo>
                  <a:cubicBezTo>
                    <a:pt x="3160" y="5085"/>
                    <a:pt x="2721" y="5190"/>
                    <a:pt x="2198" y="5169"/>
                  </a:cubicBezTo>
                  <a:cubicBezTo>
                    <a:pt x="1779" y="5127"/>
                    <a:pt x="1361" y="5106"/>
                    <a:pt x="963" y="4897"/>
                  </a:cubicBezTo>
                  <a:cubicBezTo>
                    <a:pt x="378" y="4583"/>
                    <a:pt x="1" y="4143"/>
                    <a:pt x="64" y="3411"/>
                  </a:cubicBezTo>
                  <a:cubicBezTo>
                    <a:pt x="85" y="3118"/>
                    <a:pt x="64" y="2825"/>
                    <a:pt x="85" y="2574"/>
                  </a:cubicBezTo>
                  <a:cubicBezTo>
                    <a:pt x="210" y="1570"/>
                    <a:pt x="754" y="817"/>
                    <a:pt x="1633" y="356"/>
                  </a:cubicBezTo>
                  <a:cubicBezTo>
                    <a:pt x="2261" y="1"/>
                    <a:pt x="2930" y="63"/>
                    <a:pt x="3558" y="482"/>
                  </a:cubicBezTo>
                  <a:cubicBezTo>
                    <a:pt x="3746" y="566"/>
                    <a:pt x="3851" y="691"/>
                    <a:pt x="3976" y="796"/>
                  </a:cubicBezTo>
                  <a:close/>
                  <a:moveTo>
                    <a:pt x="3997" y="2051"/>
                  </a:moveTo>
                  <a:cubicBezTo>
                    <a:pt x="3767" y="1758"/>
                    <a:pt x="3579" y="1528"/>
                    <a:pt x="3370" y="1298"/>
                  </a:cubicBezTo>
                  <a:cubicBezTo>
                    <a:pt x="3223" y="1110"/>
                    <a:pt x="3035" y="1026"/>
                    <a:pt x="2784" y="1005"/>
                  </a:cubicBezTo>
                  <a:cubicBezTo>
                    <a:pt x="2365" y="1005"/>
                    <a:pt x="2010" y="1110"/>
                    <a:pt x="1696" y="1423"/>
                  </a:cubicBezTo>
                  <a:cubicBezTo>
                    <a:pt x="1110" y="2030"/>
                    <a:pt x="1026" y="2762"/>
                    <a:pt x="1110" y="3537"/>
                  </a:cubicBezTo>
                  <a:cubicBezTo>
                    <a:pt x="1131" y="3788"/>
                    <a:pt x="1277" y="3892"/>
                    <a:pt x="1466" y="3955"/>
                  </a:cubicBezTo>
                  <a:cubicBezTo>
                    <a:pt x="2198" y="4311"/>
                    <a:pt x="2784" y="4164"/>
                    <a:pt x="3223" y="3495"/>
                  </a:cubicBezTo>
                  <a:cubicBezTo>
                    <a:pt x="3537" y="3055"/>
                    <a:pt x="3767" y="2532"/>
                    <a:pt x="3997" y="2051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1" name="Google Shape;306;p35">
              <a:extLst>
                <a:ext uri="{FF2B5EF4-FFF2-40B4-BE49-F238E27FC236}">
                  <a16:creationId xmlns:a16="http://schemas.microsoft.com/office/drawing/2014/main" id="{A6EDC9EC-F1B7-9844-441A-BD27183E96C0}"/>
                </a:ext>
              </a:extLst>
            </p:cNvPr>
            <p:cNvSpPr/>
            <p:nvPr/>
          </p:nvSpPr>
          <p:spPr>
            <a:xfrm>
              <a:off x="6522675" y="3078838"/>
              <a:ext cx="117200" cy="203500"/>
            </a:xfrm>
            <a:custGeom>
              <a:avLst/>
              <a:gdLst/>
              <a:ahLst/>
              <a:cxnLst/>
              <a:rect l="l" t="t" r="r" b="b"/>
              <a:pathLst>
                <a:path w="4688" h="8140" extrusionOk="0">
                  <a:moveTo>
                    <a:pt x="3432" y="5985"/>
                  </a:moveTo>
                  <a:cubicBezTo>
                    <a:pt x="3118" y="6257"/>
                    <a:pt x="2930" y="6403"/>
                    <a:pt x="2742" y="6550"/>
                  </a:cubicBezTo>
                  <a:cubicBezTo>
                    <a:pt x="2135" y="6989"/>
                    <a:pt x="1465" y="6989"/>
                    <a:pt x="817" y="6675"/>
                  </a:cubicBezTo>
                  <a:cubicBezTo>
                    <a:pt x="294" y="6403"/>
                    <a:pt x="22" y="5985"/>
                    <a:pt x="22" y="5357"/>
                  </a:cubicBezTo>
                  <a:cubicBezTo>
                    <a:pt x="1" y="4457"/>
                    <a:pt x="231" y="3641"/>
                    <a:pt x="817" y="2909"/>
                  </a:cubicBezTo>
                  <a:cubicBezTo>
                    <a:pt x="1465" y="2051"/>
                    <a:pt x="2239" y="1905"/>
                    <a:pt x="3181" y="2470"/>
                  </a:cubicBezTo>
                  <a:cubicBezTo>
                    <a:pt x="3265" y="2511"/>
                    <a:pt x="3348" y="2511"/>
                    <a:pt x="3453" y="2574"/>
                  </a:cubicBezTo>
                  <a:cubicBezTo>
                    <a:pt x="3537" y="2072"/>
                    <a:pt x="3537" y="1591"/>
                    <a:pt x="3495" y="1110"/>
                  </a:cubicBezTo>
                  <a:lnTo>
                    <a:pt x="2867" y="859"/>
                  </a:lnTo>
                  <a:cubicBezTo>
                    <a:pt x="2658" y="796"/>
                    <a:pt x="2428" y="733"/>
                    <a:pt x="2219" y="670"/>
                  </a:cubicBezTo>
                  <a:cubicBezTo>
                    <a:pt x="1967" y="587"/>
                    <a:pt x="1821" y="419"/>
                    <a:pt x="1905" y="252"/>
                  </a:cubicBezTo>
                  <a:cubicBezTo>
                    <a:pt x="1988" y="105"/>
                    <a:pt x="2177" y="1"/>
                    <a:pt x="2428" y="84"/>
                  </a:cubicBezTo>
                  <a:cubicBezTo>
                    <a:pt x="2909" y="189"/>
                    <a:pt x="3369" y="315"/>
                    <a:pt x="3809" y="440"/>
                  </a:cubicBezTo>
                  <a:cubicBezTo>
                    <a:pt x="4206" y="545"/>
                    <a:pt x="4436" y="817"/>
                    <a:pt x="4436" y="1256"/>
                  </a:cubicBezTo>
                  <a:lnTo>
                    <a:pt x="4436" y="2198"/>
                  </a:lnTo>
                  <a:cubicBezTo>
                    <a:pt x="4436" y="2511"/>
                    <a:pt x="4415" y="2804"/>
                    <a:pt x="4604" y="3118"/>
                  </a:cubicBezTo>
                  <a:cubicBezTo>
                    <a:pt x="4687" y="3265"/>
                    <a:pt x="4687" y="3495"/>
                    <a:pt x="4646" y="3683"/>
                  </a:cubicBezTo>
                  <a:cubicBezTo>
                    <a:pt x="4499" y="4939"/>
                    <a:pt x="4436" y="6236"/>
                    <a:pt x="4583" y="7512"/>
                  </a:cubicBezTo>
                  <a:cubicBezTo>
                    <a:pt x="4604" y="7826"/>
                    <a:pt x="4478" y="8035"/>
                    <a:pt x="4206" y="8077"/>
                  </a:cubicBezTo>
                  <a:cubicBezTo>
                    <a:pt x="3892" y="8140"/>
                    <a:pt x="3599" y="8014"/>
                    <a:pt x="3537" y="7721"/>
                  </a:cubicBezTo>
                  <a:cubicBezTo>
                    <a:pt x="3474" y="7533"/>
                    <a:pt x="3474" y="7324"/>
                    <a:pt x="3474" y="7136"/>
                  </a:cubicBezTo>
                  <a:cubicBezTo>
                    <a:pt x="3432" y="6759"/>
                    <a:pt x="3453" y="6466"/>
                    <a:pt x="3432" y="5985"/>
                  </a:cubicBezTo>
                  <a:close/>
                  <a:moveTo>
                    <a:pt x="3453" y="4102"/>
                  </a:moveTo>
                  <a:cubicBezTo>
                    <a:pt x="3307" y="3872"/>
                    <a:pt x="3160" y="3662"/>
                    <a:pt x="3055" y="3453"/>
                  </a:cubicBezTo>
                  <a:cubicBezTo>
                    <a:pt x="2700" y="2804"/>
                    <a:pt x="2114" y="2742"/>
                    <a:pt x="1654" y="3348"/>
                  </a:cubicBezTo>
                  <a:cubicBezTo>
                    <a:pt x="1193" y="3934"/>
                    <a:pt x="1026" y="4604"/>
                    <a:pt x="1047" y="5336"/>
                  </a:cubicBezTo>
                  <a:cubicBezTo>
                    <a:pt x="1068" y="5880"/>
                    <a:pt x="1654" y="6173"/>
                    <a:pt x="2093" y="5838"/>
                  </a:cubicBezTo>
                  <a:cubicBezTo>
                    <a:pt x="2700" y="5357"/>
                    <a:pt x="3307" y="4897"/>
                    <a:pt x="3453" y="4102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2" name="Google Shape;307;p35">
              <a:extLst>
                <a:ext uri="{FF2B5EF4-FFF2-40B4-BE49-F238E27FC236}">
                  <a16:creationId xmlns:a16="http://schemas.microsoft.com/office/drawing/2014/main" id="{4B7020A8-64D4-0AEC-7B86-48090E20EB61}"/>
                </a:ext>
              </a:extLst>
            </p:cNvPr>
            <p:cNvSpPr/>
            <p:nvPr/>
          </p:nvSpPr>
          <p:spPr>
            <a:xfrm>
              <a:off x="6245450" y="3023388"/>
              <a:ext cx="133925" cy="313350"/>
            </a:xfrm>
            <a:custGeom>
              <a:avLst/>
              <a:gdLst/>
              <a:ahLst/>
              <a:cxnLst/>
              <a:rect l="l" t="t" r="r" b="b"/>
              <a:pathLst>
                <a:path w="5357" h="12534" extrusionOk="0">
                  <a:moveTo>
                    <a:pt x="1088" y="11509"/>
                  </a:moveTo>
                  <a:cubicBezTo>
                    <a:pt x="1360" y="11509"/>
                    <a:pt x="1548" y="11551"/>
                    <a:pt x="1716" y="11509"/>
                  </a:cubicBezTo>
                  <a:cubicBezTo>
                    <a:pt x="2406" y="11341"/>
                    <a:pt x="3097" y="11195"/>
                    <a:pt x="3787" y="11007"/>
                  </a:cubicBezTo>
                  <a:cubicBezTo>
                    <a:pt x="4248" y="10881"/>
                    <a:pt x="4666" y="10923"/>
                    <a:pt x="5126" y="11007"/>
                  </a:cubicBezTo>
                  <a:cubicBezTo>
                    <a:pt x="5273" y="11027"/>
                    <a:pt x="5357" y="11237"/>
                    <a:pt x="5273" y="11425"/>
                  </a:cubicBezTo>
                  <a:cubicBezTo>
                    <a:pt x="5210" y="11634"/>
                    <a:pt x="5043" y="11739"/>
                    <a:pt x="4833" y="11802"/>
                  </a:cubicBezTo>
                  <a:cubicBezTo>
                    <a:pt x="3871" y="12011"/>
                    <a:pt x="2929" y="12262"/>
                    <a:pt x="1925" y="12450"/>
                  </a:cubicBezTo>
                  <a:cubicBezTo>
                    <a:pt x="1465" y="12534"/>
                    <a:pt x="963" y="12471"/>
                    <a:pt x="481" y="12450"/>
                  </a:cubicBezTo>
                  <a:cubicBezTo>
                    <a:pt x="209" y="12429"/>
                    <a:pt x="42" y="12241"/>
                    <a:pt x="21" y="11927"/>
                  </a:cubicBezTo>
                  <a:cubicBezTo>
                    <a:pt x="0" y="11718"/>
                    <a:pt x="21" y="11530"/>
                    <a:pt x="21" y="11320"/>
                  </a:cubicBezTo>
                  <a:cubicBezTo>
                    <a:pt x="63" y="8914"/>
                    <a:pt x="126" y="6508"/>
                    <a:pt x="209" y="4102"/>
                  </a:cubicBezTo>
                  <a:cubicBezTo>
                    <a:pt x="230" y="3056"/>
                    <a:pt x="272" y="2009"/>
                    <a:pt x="335" y="963"/>
                  </a:cubicBezTo>
                  <a:cubicBezTo>
                    <a:pt x="335" y="733"/>
                    <a:pt x="377" y="524"/>
                    <a:pt x="439" y="294"/>
                  </a:cubicBezTo>
                  <a:cubicBezTo>
                    <a:pt x="460" y="189"/>
                    <a:pt x="565" y="84"/>
                    <a:pt x="649" y="43"/>
                  </a:cubicBezTo>
                  <a:cubicBezTo>
                    <a:pt x="732" y="1"/>
                    <a:pt x="858" y="43"/>
                    <a:pt x="984" y="43"/>
                  </a:cubicBezTo>
                  <a:cubicBezTo>
                    <a:pt x="1004" y="210"/>
                    <a:pt x="1046" y="336"/>
                    <a:pt x="1046" y="461"/>
                  </a:cubicBezTo>
                  <a:cubicBezTo>
                    <a:pt x="1067" y="2093"/>
                    <a:pt x="1088" y="3704"/>
                    <a:pt x="1088" y="5315"/>
                  </a:cubicBezTo>
                  <a:cubicBezTo>
                    <a:pt x="1088" y="7094"/>
                    <a:pt x="1067" y="8893"/>
                    <a:pt x="1046" y="10672"/>
                  </a:cubicBezTo>
                  <a:cubicBezTo>
                    <a:pt x="1067" y="10902"/>
                    <a:pt x="1088" y="11195"/>
                    <a:pt x="1088" y="11509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3" name="Google Shape;308;p35">
              <a:extLst>
                <a:ext uri="{FF2B5EF4-FFF2-40B4-BE49-F238E27FC236}">
                  <a16:creationId xmlns:a16="http://schemas.microsoft.com/office/drawing/2014/main" id="{8949475D-F3A6-DCFC-4111-FBED4A3B5701}"/>
                </a:ext>
              </a:extLst>
            </p:cNvPr>
            <p:cNvSpPr/>
            <p:nvPr/>
          </p:nvSpPr>
          <p:spPr>
            <a:xfrm>
              <a:off x="6968875" y="3122263"/>
              <a:ext cx="102025" cy="149625"/>
            </a:xfrm>
            <a:custGeom>
              <a:avLst/>
              <a:gdLst/>
              <a:ahLst/>
              <a:cxnLst/>
              <a:rect l="l" t="t" r="r" b="b"/>
              <a:pathLst>
                <a:path w="4081" h="5985" extrusionOk="0">
                  <a:moveTo>
                    <a:pt x="1151" y="858"/>
                  </a:moveTo>
                  <a:cubicBezTo>
                    <a:pt x="1632" y="691"/>
                    <a:pt x="2072" y="544"/>
                    <a:pt x="2490" y="419"/>
                  </a:cubicBezTo>
                  <a:cubicBezTo>
                    <a:pt x="2804" y="335"/>
                    <a:pt x="3118" y="272"/>
                    <a:pt x="3411" y="461"/>
                  </a:cubicBezTo>
                  <a:cubicBezTo>
                    <a:pt x="3725" y="670"/>
                    <a:pt x="3955" y="942"/>
                    <a:pt x="3934" y="1381"/>
                  </a:cubicBezTo>
                  <a:cubicBezTo>
                    <a:pt x="3913" y="2323"/>
                    <a:pt x="3913" y="3243"/>
                    <a:pt x="3913" y="4185"/>
                  </a:cubicBezTo>
                  <a:cubicBezTo>
                    <a:pt x="3913" y="4541"/>
                    <a:pt x="3871" y="4917"/>
                    <a:pt x="3976" y="5273"/>
                  </a:cubicBezTo>
                  <a:cubicBezTo>
                    <a:pt x="4081" y="5608"/>
                    <a:pt x="3871" y="5901"/>
                    <a:pt x="3516" y="5922"/>
                  </a:cubicBezTo>
                  <a:cubicBezTo>
                    <a:pt x="3181" y="5984"/>
                    <a:pt x="2888" y="5775"/>
                    <a:pt x="2825" y="5461"/>
                  </a:cubicBezTo>
                  <a:cubicBezTo>
                    <a:pt x="2804" y="5231"/>
                    <a:pt x="2804" y="5022"/>
                    <a:pt x="2804" y="4771"/>
                  </a:cubicBezTo>
                  <a:cubicBezTo>
                    <a:pt x="2825" y="3871"/>
                    <a:pt x="2867" y="2971"/>
                    <a:pt x="2867" y="2051"/>
                  </a:cubicBezTo>
                  <a:cubicBezTo>
                    <a:pt x="2867" y="1883"/>
                    <a:pt x="2825" y="1695"/>
                    <a:pt x="2825" y="1507"/>
                  </a:cubicBezTo>
                  <a:cubicBezTo>
                    <a:pt x="2156" y="1402"/>
                    <a:pt x="1674" y="1779"/>
                    <a:pt x="1130" y="2114"/>
                  </a:cubicBezTo>
                  <a:cubicBezTo>
                    <a:pt x="1130" y="2762"/>
                    <a:pt x="1109" y="3453"/>
                    <a:pt x="1109" y="4101"/>
                  </a:cubicBezTo>
                  <a:cubicBezTo>
                    <a:pt x="1109" y="4331"/>
                    <a:pt x="1109" y="4541"/>
                    <a:pt x="1088" y="4771"/>
                  </a:cubicBezTo>
                  <a:cubicBezTo>
                    <a:pt x="1026" y="5127"/>
                    <a:pt x="796" y="5336"/>
                    <a:pt x="524" y="5294"/>
                  </a:cubicBezTo>
                  <a:cubicBezTo>
                    <a:pt x="272" y="5273"/>
                    <a:pt x="63" y="5064"/>
                    <a:pt x="0" y="4729"/>
                  </a:cubicBezTo>
                  <a:lnTo>
                    <a:pt x="0" y="4457"/>
                  </a:lnTo>
                  <a:cubicBezTo>
                    <a:pt x="63" y="3264"/>
                    <a:pt x="105" y="2030"/>
                    <a:pt x="168" y="837"/>
                  </a:cubicBezTo>
                  <a:cubicBezTo>
                    <a:pt x="168" y="628"/>
                    <a:pt x="252" y="377"/>
                    <a:pt x="356" y="210"/>
                  </a:cubicBezTo>
                  <a:cubicBezTo>
                    <a:pt x="461" y="0"/>
                    <a:pt x="796" y="0"/>
                    <a:pt x="900" y="210"/>
                  </a:cubicBezTo>
                  <a:cubicBezTo>
                    <a:pt x="984" y="377"/>
                    <a:pt x="1068" y="586"/>
                    <a:pt x="1151" y="858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4" name="Google Shape;309;p35">
              <a:extLst>
                <a:ext uri="{FF2B5EF4-FFF2-40B4-BE49-F238E27FC236}">
                  <a16:creationId xmlns:a16="http://schemas.microsoft.com/office/drawing/2014/main" id="{5D1CCFD2-B2D7-9081-AB35-1B33E49EEE33}"/>
                </a:ext>
              </a:extLst>
            </p:cNvPr>
            <p:cNvSpPr/>
            <p:nvPr/>
          </p:nvSpPr>
          <p:spPr>
            <a:xfrm>
              <a:off x="6406550" y="3128013"/>
              <a:ext cx="85300" cy="186250"/>
            </a:xfrm>
            <a:custGeom>
              <a:avLst/>
              <a:gdLst/>
              <a:ahLst/>
              <a:cxnLst/>
              <a:rect l="l" t="t" r="r" b="b"/>
              <a:pathLst>
                <a:path w="3412" h="7450" extrusionOk="0">
                  <a:moveTo>
                    <a:pt x="1026" y="3955"/>
                  </a:moveTo>
                  <a:cubicBezTo>
                    <a:pt x="1026" y="4499"/>
                    <a:pt x="1005" y="5022"/>
                    <a:pt x="1005" y="5524"/>
                  </a:cubicBezTo>
                  <a:lnTo>
                    <a:pt x="1005" y="5859"/>
                  </a:lnTo>
                  <a:cubicBezTo>
                    <a:pt x="1068" y="6257"/>
                    <a:pt x="1340" y="6466"/>
                    <a:pt x="1737" y="6319"/>
                  </a:cubicBezTo>
                  <a:cubicBezTo>
                    <a:pt x="2030" y="6215"/>
                    <a:pt x="2302" y="6068"/>
                    <a:pt x="2574" y="5943"/>
                  </a:cubicBezTo>
                  <a:cubicBezTo>
                    <a:pt x="2700" y="5880"/>
                    <a:pt x="2804" y="5754"/>
                    <a:pt x="2930" y="5754"/>
                  </a:cubicBezTo>
                  <a:cubicBezTo>
                    <a:pt x="3076" y="5713"/>
                    <a:pt x="3223" y="5775"/>
                    <a:pt x="3306" y="5880"/>
                  </a:cubicBezTo>
                  <a:cubicBezTo>
                    <a:pt x="3390" y="5964"/>
                    <a:pt x="3411" y="6131"/>
                    <a:pt x="3411" y="6278"/>
                  </a:cubicBezTo>
                  <a:cubicBezTo>
                    <a:pt x="3411" y="6340"/>
                    <a:pt x="3348" y="6424"/>
                    <a:pt x="3286" y="6487"/>
                  </a:cubicBezTo>
                  <a:cubicBezTo>
                    <a:pt x="2595" y="7114"/>
                    <a:pt x="1821" y="7449"/>
                    <a:pt x="879" y="7177"/>
                  </a:cubicBezTo>
                  <a:cubicBezTo>
                    <a:pt x="314" y="7031"/>
                    <a:pt x="1" y="6591"/>
                    <a:pt x="1" y="6026"/>
                  </a:cubicBezTo>
                  <a:cubicBezTo>
                    <a:pt x="1" y="4918"/>
                    <a:pt x="63" y="3767"/>
                    <a:pt x="84" y="2637"/>
                  </a:cubicBezTo>
                  <a:cubicBezTo>
                    <a:pt x="84" y="2449"/>
                    <a:pt x="189" y="2281"/>
                    <a:pt x="273" y="2093"/>
                  </a:cubicBezTo>
                  <a:cubicBezTo>
                    <a:pt x="398" y="1758"/>
                    <a:pt x="566" y="1402"/>
                    <a:pt x="628" y="1068"/>
                  </a:cubicBezTo>
                  <a:cubicBezTo>
                    <a:pt x="838" y="314"/>
                    <a:pt x="1319" y="0"/>
                    <a:pt x="1988" y="42"/>
                  </a:cubicBezTo>
                  <a:lnTo>
                    <a:pt x="2344" y="42"/>
                  </a:lnTo>
                  <a:cubicBezTo>
                    <a:pt x="2972" y="105"/>
                    <a:pt x="3223" y="419"/>
                    <a:pt x="3244" y="1047"/>
                  </a:cubicBezTo>
                  <a:cubicBezTo>
                    <a:pt x="3286" y="1674"/>
                    <a:pt x="3014" y="2135"/>
                    <a:pt x="2595" y="2532"/>
                  </a:cubicBezTo>
                  <a:cubicBezTo>
                    <a:pt x="2156" y="2930"/>
                    <a:pt x="1674" y="3285"/>
                    <a:pt x="1235" y="3683"/>
                  </a:cubicBezTo>
                  <a:cubicBezTo>
                    <a:pt x="1235" y="3746"/>
                    <a:pt x="1151" y="3809"/>
                    <a:pt x="1026" y="3955"/>
                  </a:cubicBezTo>
                  <a:close/>
                  <a:moveTo>
                    <a:pt x="2428" y="837"/>
                  </a:moveTo>
                  <a:cubicBezTo>
                    <a:pt x="2177" y="858"/>
                    <a:pt x="2009" y="816"/>
                    <a:pt x="1842" y="879"/>
                  </a:cubicBezTo>
                  <a:cubicBezTo>
                    <a:pt x="1737" y="942"/>
                    <a:pt x="1612" y="1068"/>
                    <a:pt x="1591" y="1193"/>
                  </a:cubicBezTo>
                  <a:cubicBezTo>
                    <a:pt x="1528" y="1612"/>
                    <a:pt x="1319" y="2009"/>
                    <a:pt x="1151" y="2386"/>
                  </a:cubicBezTo>
                  <a:cubicBezTo>
                    <a:pt x="1130" y="2428"/>
                    <a:pt x="1151" y="2532"/>
                    <a:pt x="1193" y="2658"/>
                  </a:cubicBezTo>
                  <a:cubicBezTo>
                    <a:pt x="1821" y="2197"/>
                    <a:pt x="2470" y="1800"/>
                    <a:pt x="2428" y="837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5" name="Google Shape;310;p35">
              <a:extLst>
                <a:ext uri="{FF2B5EF4-FFF2-40B4-BE49-F238E27FC236}">
                  <a16:creationId xmlns:a16="http://schemas.microsoft.com/office/drawing/2014/main" id="{326762D7-A39E-DC78-011E-D6A8B4A442E1}"/>
                </a:ext>
              </a:extLst>
            </p:cNvPr>
            <p:cNvSpPr/>
            <p:nvPr/>
          </p:nvSpPr>
          <p:spPr>
            <a:xfrm>
              <a:off x="6784750" y="3156263"/>
              <a:ext cx="89475" cy="139175"/>
            </a:xfrm>
            <a:custGeom>
              <a:avLst/>
              <a:gdLst/>
              <a:ahLst/>
              <a:cxnLst/>
              <a:rect l="l" t="t" r="r" b="b"/>
              <a:pathLst>
                <a:path w="3579" h="5567" extrusionOk="0">
                  <a:moveTo>
                    <a:pt x="1067" y="1319"/>
                  </a:moveTo>
                  <a:cubicBezTo>
                    <a:pt x="1339" y="1193"/>
                    <a:pt x="1465" y="1151"/>
                    <a:pt x="1591" y="1088"/>
                  </a:cubicBezTo>
                  <a:cubicBezTo>
                    <a:pt x="1883" y="984"/>
                    <a:pt x="2176" y="879"/>
                    <a:pt x="2490" y="837"/>
                  </a:cubicBezTo>
                  <a:cubicBezTo>
                    <a:pt x="3327" y="691"/>
                    <a:pt x="3578" y="942"/>
                    <a:pt x="3578" y="1779"/>
                  </a:cubicBezTo>
                  <a:cubicBezTo>
                    <a:pt x="3578" y="2741"/>
                    <a:pt x="3557" y="3704"/>
                    <a:pt x="3536" y="4666"/>
                  </a:cubicBezTo>
                  <a:cubicBezTo>
                    <a:pt x="3536" y="4813"/>
                    <a:pt x="3536" y="4959"/>
                    <a:pt x="3495" y="5085"/>
                  </a:cubicBezTo>
                  <a:cubicBezTo>
                    <a:pt x="3474" y="5336"/>
                    <a:pt x="3264" y="5503"/>
                    <a:pt x="3034" y="5545"/>
                  </a:cubicBezTo>
                  <a:cubicBezTo>
                    <a:pt x="2804" y="5566"/>
                    <a:pt x="2532" y="5357"/>
                    <a:pt x="2511" y="5085"/>
                  </a:cubicBezTo>
                  <a:cubicBezTo>
                    <a:pt x="2490" y="4855"/>
                    <a:pt x="2490" y="4645"/>
                    <a:pt x="2490" y="4415"/>
                  </a:cubicBezTo>
                  <a:cubicBezTo>
                    <a:pt x="2490" y="3599"/>
                    <a:pt x="2511" y="2762"/>
                    <a:pt x="2532" y="1988"/>
                  </a:cubicBezTo>
                  <a:cubicBezTo>
                    <a:pt x="2302" y="1779"/>
                    <a:pt x="2155" y="1883"/>
                    <a:pt x="1967" y="1988"/>
                  </a:cubicBezTo>
                  <a:cubicBezTo>
                    <a:pt x="1486" y="2323"/>
                    <a:pt x="1277" y="2825"/>
                    <a:pt x="1130" y="3306"/>
                  </a:cubicBezTo>
                  <a:cubicBezTo>
                    <a:pt x="1047" y="3516"/>
                    <a:pt x="1026" y="3767"/>
                    <a:pt x="963" y="3976"/>
                  </a:cubicBezTo>
                  <a:cubicBezTo>
                    <a:pt x="921" y="4143"/>
                    <a:pt x="712" y="4290"/>
                    <a:pt x="503" y="4290"/>
                  </a:cubicBezTo>
                  <a:cubicBezTo>
                    <a:pt x="314" y="4290"/>
                    <a:pt x="84" y="4122"/>
                    <a:pt x="42" y="3934"/>
                  </a:cubicBezTo>
                  <a:cubicBezTo>
                    <a:pt x="21" y="3829"/>
                    <a:pt x="0" y="3704"/>
                    <a:pt x="0" y="3599"/>
                  </a:cubicBezTo>
                  <a:cubicBezTo>
                    <a:pt x="42" y="2616"/>
                    <a:pt x="105" y="1611"/>
                    <a:pt x="189" y="628"/>
                  </a:cubicBezTo>
                  <a:cubicBezTo>
                    <a:pt x="210" y="440"/>
                    <a:pt x="314" y="251"/>
                    <a:pt x="419" y="105"/>
                  </a:cubicBezTo>
                  <a:cubicBezTo>
                    <a:pt x="503" y="21"/>
                    <a:pt x="670" y="0"/>
                    <a:pt x="816" y="21"/>
                  </a:cubicBezTo>
                  <a:cubicBezTo>
                    <a:pt x="921" y="42"/>
                    <a:pt x="1047" y="210"/>
                    <a:pt x="1047" y="314"/>
                  </a:cubicBezTo>
                  <a:cubicBezTo>
                    <a:pt x="1109" y="628"/>
                    <a:pt x="1067" y="900"/>
                    <a:pt x="1067" y="1319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6" name="Google Shape;311;p35">
              <a:extLst>
                <a:ext uri="{FF2B5EF4-FFF2-40B4-BE49-F238E27FC236}">
                  <a16:creationId xmlns:a16="http://schemas.microsoft.com/office/drawing/2014/main" id="{6917C49C-899D-E082-DACF-8407B7A484B4}"/>
                </a:ext>
              </a:extLst>
            </p:cNvPr>
            <p:cNvSpPr/>
            <p:nvPr/>
          </p:nvSpPr>
          <p:spPr>
            <a:xfrm>
              <a:off x="6680125" y="3102913"/>
              <a:ext cx="77450" cy="187275"/>
            </a:xfrm>
            <a:custGeom>
              <a:avLst/>
              <a:gdLst/>
              <a:ahLst/>
              <a:cxnLst/>
              <a:rect l="l" t="t" r="r" b="b"/>
              <a:pathLst>
                <a:path w="3098" h="7491" extrusionOk="0">
                  <a:moveTo>
                    <a:pt x="1151" y="2909"/>
                  </a:moveTo>
                  <a:cubicBezTo>
                    <a:pt x="1444" y="2699"/>
                    <a:pt x="1654" y="2553"/>
                    <a:pt x="1884" y="2365"/>
                  </a:cubicBezTo>
                  <a:cubicBezTo>
                    <a:pt x="2156" y="2176"/>
                    <a:pt x="2428" y="2092"/>
                    <a:pt x="2763" y="2176"/>
                  </a:cubicBezTo>
                  <a:cubicBezTo>
                    <a:pt x="2951" y="2239"/>
                    <a:pt x="3097" y="2323"/>
                    <a:pt x="3097" y="2511"/>
                  </a:cubicBezTo>
                  <a:cubicBezTo>
                    <a:pt x="3097" y="2637"/>
                    <a:pt x="3014" y="2783"/>
                    <a:pt x="2930" y="2888"/>
                  </a:cubicBezTo>
                  <a:cubicBezTo>
                    <a:pt x="2825" y="2992"/>
                    <a:pt x="2679" y="3013"/>
                    <a:pt x="2574" y="3097"/>
                  </a:cubicBezTo>
                  <a:cubicBezTo>
                    <a:pt x="1654" y="3725"/>
                    <a:pt x="1068" y="4561"/>
                    <a:pt x="1047" y="5712"/>
                  </a:cubicBezTo>
                  <a:cubicBezTo>
                    <a:pt x="1047" y="6047"/>
                    <a:pt x="1047" y="6382"/>
                    <a:pt x="1026" y="6717"/>
                  </a:cubicBezTo>
                  <a:cubicBezTo>
                    <a:pt x="1026" y="6884"/>
                    <a:pt x="963" y="7072"/>
                    <a:pt x="900" y="7198"/>
                  </a:cubicBezTo>
                  <a:cubicBezTo>
                    <a:pt x="817" y="7386"/>
                    <a:pt x="545" y="7491"/>
                    <a:pt x="398" y="7407"/>
                  </a:cubicBezTo>
                  <a:cubicBezTo>
                    <a:pt x="273" y="7344"/>
                    <a:pt x="126" y="7219"/>
                    <a:pt x="63" y="7093"/>
                  </a:cubicBezTo>
                  <a:cubicBezTo>
                    <a:pt x="1" y="6989"/>
                    <a:pt x="1" y="6800"/>
                    <a:pt x="1" y="6675"/>
                  </a:cubicBezTo>
                  <a:cubicBezTo>
                    <a:pt x="63" y="4729"/>
                    <a:pt x="105" y="2825"/>
                    <a:pt x="168" y="900"/>
                  </a:cubicBezTo>
                  <a:cubicBezTo>
                    <a:pt x="168" y="712"/>
                    <a:pt x="210" y="502"/>
                    <a:pt x="273" y="314"/>
                  </a:cubicBezTo>
                  <a:cubicBezTo>
                    <a:pt x="314" y="126"/>
                    <a:pt x="545" y="0"/>
                    <a:pt x="733" y="21"/>
                  </a:cubicBezTo>
                  <a:cubicBezTo>
                    <a:pt x="921" y="63"/>
                    <a:pt x="1110" y="230"/>
                    <a:pt x="1130" y="419"/>
                  </a:cubicBezTo>
                  <a:cubicBezTo>
                    <a:pt x="1151" y="544"/>
                    <a:pt x="1130" y="712"/>
                    <a:pt x="1130" y="837"/>
                  </a:cubicBezTo>
                  <a:cubicBezTo>
                    <a:pt x="1130" y="1381"/>
                    <a:pt x="1110" y="1904"/>
                    <a:pt x="1110" y="2469"/>
                  </a:cubicBezTo>
                  <a:cubicBezTo>
                    <a:pt x="1068" y="2574"/>
                    <a:pt x="1130" y="2699"/>
                    <a:pt x="1151" y="2909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7" name="Google Shape;312;p35">
              <a:extLst>
                <a:ext uri="{FF2B5EF4-FFF2-40B4-BE49-F238E27FC236}">
                  <a16:creationId xmlns:a16="http://schemas.microsoft.com/office/drawing/2014/main" id="{186253FB-36E3-EC52-10FB-637877509B11}"/>
                </a:ext>
              </a:extLst>
            </p:cNvPr>
            <p:cNvSpPr/>
            <p:nvPr/>
          </p:nvSpPr>
          <p:spPr>
            <a:xfrm>
              <a:off x="6903475" y="3155213"/>
              <a:ext cx="30900" cy="114575"/>
            </a:xfrm>
            <a:custGeom>
              <a:avLst/>
              <a:gdLst/>
              <a:ahLst/>
              <a:cxnLst/>
              <a:rect l="l" t="t" r="r" b="b"/>
              <a:pathLst>
                <a:path w="1236" h="4583" extrusionOk="0">
                  <a:moveTo>
                    <a:pt x="1131" y="2386"/>
                  </a:moveTo>
                  <a:cubicBezTo>
                    <a:pt x="1173" y="2888"/>
                    <a:pt x="1194" y="3411"/>
                    <a:pt x="1215" y="3892"/>
                  </a:cubicBezTo>
                  <a:cubicBezTo>
                    <a:pt x="1235" y="4269"/>
                    <a:pt x="1089" y="4457"/>
                    <a:pt x="775" y="4499"/>
                  </a:cubicBezTo>
                  <a:cubicBezTo>
                    <a:pt x="440" y="4583"/>
                    <a:pt x="147" y="4394"/>
                    <a:pt x="64" y="4081"/>
                  </a:cubicBezTo>
                  <a:cubicBezTo>
                    <a:pt x="43" y="3955"/>
                    <a:pt x="1" y="3788"/>
                    <a:pt x="1" y="3662"/>
                  </a:cubicBezTo>
                  <a:cubicBezTo>
                    <a:pt x="43" y="2783"/>
                    <a:pt x="43" y="1863"/>
                    <a:pt x="64" y="963"/>
                  </a:cubicBezTo>
                  <a:cubicBezTo>
                    <a:pt x="64" y="817"/>
                    <a:pt x="85" y="628"/>
                    <a:pt x="106" y="482"/>
                  </a:cubicBezTo>
                  <a:cubicBezTo>
                    <a:pt x="189" y="189"/>
                    <a:pt x="399" y="0"/>
                    <a:pt x="629" y="21"/>
                  </a:cubicBezTo>
                  <a:cubicBezTo>
                    <a:pt x="838" y="63"/>
                    <a:pt x="1026" y="210"/>
                    <a:pt x="1089" y="440"/>
                  </a:cubicBezTo>
                  <a:cubicBezTo>
                    <a:pt x="1110" y="628"/>
                    <a:pt x="1131" y="837"/>
                    <a:pt x="1131" y="1026"/>
                  </a:cubicBezTo>
                  <a:cubicBezTo>
                    <a:pt x="1152" y="1465"/>
                    <a:pt x="1152" y="1925"/>
                    <a:pt x="1131" y="2386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  <p:sp>
          <p:nvSpPr>
            <p:cNvPr id="48" name="Google Shape;313;p35">
              <a:extLst>
                <a:ext uri="{FF2B5EF4-FFF2-40B4-BE49-F238E27FC236}">
                  <a16:creationId xmlns:a16="http://schemas.microsoft.com/office/drawing/2014/main" id="{DD4B8BC7-EA45-D8ED-E7D1-DB901BFB218C}"/>
                </a:ext>
              </a:extLst>
            </p:cNvPr>
            <p:cNvSpPr/>
            <p:nvPr/>
          </p:nvSpPr>
          <p:spPr>
            <a:xfrm>
              <a:off x="6888850" y="3055313"/>
              <a:ext cx="45525" cy="41850"/>
            </a:xfrm>
            <a:custGeom>
              <a:avLst/>
              <a:gdLst/>
              <a:ahLst/>
              <a:cxnLst/>
              <a:rect l="l" t="t" r="r" b="b"/>
              <a:pathLst>
                <a:path w="1821" h="1674" extrusionOk="0">
                  <a:moveTo>
                    <a:pt x="837" y="1674"/>
                  </a:moveTo>
                  <a:cubicBezTo>
                    <a:pt x="691" y="1653"/>
                    <a:pt x="523" y="1674"/>
                    <a:pt x="377" y="1590"/>
                  </a:cubicBezTo>
                  <a:cubicBezTo>
                    <a:pt x="251" y="1528"/>
                    <a:pt x="63" y="1381"/>
                    <a:pt x="42" y="1256"/>
                  </a:cubicBezTo>
                  <a:cubicBezTo>
                    <a:pt x="0" y="1004"/>
                    <a:pt x="0" y="691"/>
                    <a:pt x="84" y="419"/>
                  </a:cubicBezTo>
                  <a:cubicBezTo>
                    <a:pt x="147" y="126"/>
                    <a:pt x="544" y="0"/>
                    <a:pt x="858" y="105"/>
                  </a:cubicBezTo>
                  <a:cubicBezTo>
                    <a:pt x="1130" y="209"/>
                    <a:pt x="1360" y="356"/>
                    <a:pt x="1590" y="523"/>
                  </a:cubicBezTo>
                  <a:cubicBezTo>
                    <a:pt x="1800" y="711"/>
                    <a:pt x="1820" y="963"/>
                    <a:pt x="1737" y="1235"/>
                  </a:cubicBezTo>
                  <a:cubicBezTo>
                    <a:pt x="1674" y="1465"/>
                    <a:pt x="1486" y="1590"/>
                    <a:pt x="1256" y="1632"/>
                  </a:cubicBezTo>
                  <a:cubicBezTo>
                    <a:pt x="1130" y="1653"/>
                    <a:pt x="1025" y="1653"/>
                    <a:pt x="837" y="1674"/>
                  </a:cubicBezTo>
                  <a:close/>
                </a:path>
              </a:pathLst>
            </a:custGeom>
            <a:grpFill/>
            <a:ln>
              <a:solidFill>
                <a:srgbClr val="00B05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n>
                  <a:solidFill>
                    <a:srgbClr val="FF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2457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Ã¬nh áº£nh cÃ³ liÃªn quan">
            <a:extLst>
              <a:ext uri="{FF2B5EF4-FFF2-40B4-BE49-F238E27FC236}">
                <a16:creationId xmlns:a16="http://schemas.microsoft.com/office/drawing/2014/main" id="{3D70CB5F-B320-4A83-A0B7-6BB8BD1E7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" y="5300"/>
            <a:ext cx="12184475" cy="687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5" descr="C:\Users\Admin\Desktop\chuot.png">
            <a:hlinkClick r:id="rId4" action="ppaction://hlinkfile"/>
            <a:extLst>
              <a:ext uri="{FF2B5EF4-FFF2-40B4-BE49-F238E27FC236}">
                <a16:creationId xmlns:a16="http://schemas.microsoft.com/office/drawing/2014/main" id="{580C0AC1-51B2-4770-9BFC-BEC406AE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38773" flipH="1">
            <a:off x="-181368" y="2508831"/>
            <a:ext cx="3376651" cy="415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9E61FD-8E63-4072-B36E-63DBDCD8772C}"/>
              </a:ext>
            </a:extLst>
          </p:cNvPr>
          <p:cNvSpPr txBox="1"/>
          <p:nvPr/>
        </p:nvSpPr>
        <p:spPr>
          <a:xfrm rot="573220">
            <a:off x="902330" y="995387"/>
            <a:ext cx="3389269" cy="132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 dirty="0">
                <a:latin typeface="Cambria" panose="02040503050406030204" pitchFamily="18" charset="0"/>
                <a:cs typeface="Times New Roman" pitchFamily="18" charset="0"/>
              </a:rPr>
              <a:t>Xin </a:t>
            </a:r>
            <a:r>
              <a:rPr lang="en-US" sz="2667" b="1" dirty="0" err="1">
                <a:latin typeface="Cambria" panose="02040503050406030204" pitchFamily="18" charset="0"/>
                <a:cs typeface="Times New Roman" pitchFamily="18" charset="0"/>
              </a:rPr>
              <a:t>Chào</a:t>
            </a:r>
            <a:r>
              <a:rPr lang="en-US" sz="2667" b="1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67" b="1" dirty="0" err="1">
                <a:latin typeface="Cambria" panose="02040503050406030204" pitchFamily="18" charset="0"/>
                <a:cs typeface="Times New Roman" pitchFamily="18" charset="0"/>
              </a:rPr>
              <a:t>Các</a:t>
            </a:r>
            <a:r>
              <a:rPr lang="en-US" sz="2667" b="1" dirty="0">
                <a:latin typeface="Cambria" panose="02040503050406030204" pitchFamily="18" charset="0"/>
                <a:cs typeface="Times New Roman" pitchFamily="18" charset="0"/>
              </a:rPr>
              <a:t> </a:t>
            </a:r>
            <a:r>
              <a:rPr lang="en-US" sz="2667" b="1" dirty="0" err="1">
                <a:latin typeface="Cambria" panose="02040503050406030204" pitchFamily="18" charset="0"/>
                <a:cs typeface="Times New Roman" pitchFamily="18" charset="0"/>
              </a:rPr>
              <a:t>Bạn</a:t>
            </a:r>
            <a:endParaRPr lang="en-US" sz="2667" b="1" dirty="0">
              <a:latin typeface="Cambria" panose="02040503050406030204" pitchFamily="18" charset="0"/>
              <a:cs typeface="Times New Roman" pitchFamily="18" charset="0"/>
            </a:endParaRPr>
          </a:p>
          <a:p>
            <a:pPr algn="ctr"/>
            <a:r>
              <a:rPr lang="en-US" sz="2667" b="1" err="1">
                <a:latin typeface="Cambria" panose="02040503050406030204" pitchFamily="18" charset="0"/>
                <a:cs typeface="Times New Roman" pitchFamily="18" charset="0"/>
              </a:rPr>
              <a:t>Tớ</a:t>
            </a:r>
            <a:r>
              <a:rPr lang="en-US" sz="2667" b="1">
                <a:latin typeface="Cambria" panose="02040503050406030204" pitchFamily="18" charset="0"/>
                <a:cs typeface="Times New Roman" pitchFamily="18" charset="0"/>
              </a:rPr>
              <a:t> đố các bạn </a:t>
            </a:r>
            <a:r>
              <a:rPr lang="en-US" sz="2667" b="1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lập trình là gì </a:t>
            </a:r>
            <a:r>
              <a:rPr lang="en-US" sz="2667" b="1">
                <a:latin typeface="Cambria" panose="02040503050406030204" pitchFamily="18" charset="0"/>
                <a:cs typeface="Times New Roman" pitchFamily="18" charset="0"/>
              </a:rPr>
              <a:t>đấy?</a:t>
            </a:r>
            <a:endParaRPr lang="en-US" sz="3733" b="1" dirty="0">
              <a:solidFill>
                <a:srgbClr val="FF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5" name="Picture 6" descr="C:\Users\Admin\Desktop\chu thich.png">
            <a:extLst>
              <a:ext uri="{FF2B5EF4-FFF2-40B4-BE49-F238E27FC236}">
                <a16:creationId xmlns:a16="http://schemas.microsoft.com/office/drawing/2014/main" id="{79020EE0-5EA2-4557-AB1A-D41253A57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7941" flipH="1">
            <a:off x="657330" y="327263"/>
            <a:ext cx="3654804" cy="34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:\Users\Admin\Desktop\chu thich.png">
            <a:extLst>
              <a:ext uri="{FF2B5EF4-FFF2-40B4-BE49-F238E27FC236}">
                <a16:creationId xmlns:a16="http://schemas.microsoft.com/office/drawing/2014/main" id="{2427CC70-2668-4B7A-AD79-99B504B98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2059">
            <a:off x="7022146" y="620269"/>
            <a:ext cx="3654804" cy="343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C17DB0-7C8D-4912-BAC5-5762600D3C30}"/>
              </a:ext>
            </a:extLst>
          </p:cNvPr>
          <p:cNvSpPr txBox="1"/>
          <p:nvPr/>
        </p:nvSpPr>
        <p:spPr>
          <a:xfrm rot="21026780" flipH="1">
            <a:off x="6898920" y="1438837"/>
            <a:ext cx="3389269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67" b="1">
                <a:solidFill>
                  <a:srgbClr val="FF0000"/>
                </a:solidFill>
                <a:latin typeface="Cambria" panose="02040503050406030204" pitchFamily="18" charset="0"/>
                <a:cs typeface="Times New Roman" pitchFamily="18" charset="0"/>
              </a:rPr>
              <a:t>Học lập trình </a:t>
            </a:r>
            <a:r>
              <a:rPr lang="en-US" sz="2667" b="1">
                <a:latin typeface="Cambria" panose="02040503050406030204" pitchFamily="18" charset="0"/>
                <a:cs typeface="Times New Roman" pitchFamily="18" charset="0"/>
              </a:rPr>
              <a:t>có khó không nhỉ</a:t>
            </a:r>
            <a:endParaRPr lang="en-US" sz="3733" b="1" dirty="0">
              <a:solidFill>
                <a:srgbClr val="FF0000"/>
              </a:solidFill>
              <a:latin typeface="Cambria" panose="02040503050406030204" pitchFamily="18" charset="0"/>
              <a:cs typeface="Times New Roman" pitchFamily="18" charset="0"/>
            </a:endParaRPr>
          </a:p>
        </p:txBody>
      </p:sp>
      <p:pic>
        <p:nvPicPr>
          <p:cNvPr id="1026" name="Picture 2" descr="cartoon computer keyboard Clipart Image">
            <a:extLst>
              <a:ext uri="{FF2B5EF4-FFF2-40B4-BE49-F238E27FC236}">
                <a16:creationId xmlns:a16="http://schemas.microsoft.com/office/drawing/2014/main" id="{D53C61EC-28BF-4745-9F77-3CBC8D0FE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24" b="95690" l="4234" r="96976">
                        <a14:foregroundMark x1="8669" y1="95977" x2="17742" y2="86207"/>
                        <a14:foregroundMark x1="17742" y1="86207" x2="73790" y2="58621"/>
                        <a14:foregroundMark x1="87298" y1="91667" x2="91532" y2="68391"/>
                        <a14:foregroundMark x1="57056" y1="87931" x2="62298" y2="66954"/>
                        <a14:foregroundMark x1="19960" y1="74138" x2="25403" y2="59483"/>
                        <a14:foregroundMark x1="25403" y1="59483" x2="26613" y2="58046"/>
                        <a14:foregroundMark x1="4234" y1="87069" x2="12097" y2="60345"/>
                        <a14:foregroundMark x1="27016" y1="58621" x2="52218" y2="57184"/>
                        <a14:foregroundMark x1="52218" y1="57184" x2="57460" y2="57184"/>
                        <a14:foregroundMark x1="13306" y1="89655" x2="16734" y2="65805"/>
                        <a14:foregroundMark x1="23992" y1="79598" x2="26411" y2="68391"/>
                        <a14:foregroundMark x1="33669" y1="69253" x2="45766" y2="67816"/>
                        <a14:foregroundMark x1="45766" y1="67816" x2="79234" y2="79310"/>
                        <a14:foregroundMark x1="79234" y1="79310" x2="56653" y2="89943"/>
                        <a14:foregroundMark x1="56653" y1="89943" x2="45161" y2="89943"/>
                        <a14:foregroundMark x1="45161" y1="89943" x2="42540" y2="93391"/>
                        <a14:foregroundMark x1="33669" y1="94253" x2="40524" y2="91954"/>
                        <a14:foregroundMark x1="50605" y1="95402" x2="59677" y2="93391"/>
                        <a14:foregroundMark x1="70766" y1="93678" x2="79839" y2="95115"/>
                        <a14:foregroundMark x1="89315" y1="92529" x2="92540" y2="92529"/>
                        <a14:foregroundMark x1="97177" y1="90517" x2="95161" y2="92529"/>
                        <a14:foregroundMark x1="93347" y1="69253" x2="85081" y2="59195"/>
                        <a14:foregroundMark x1="85081" y1="59195" x2="76411" y2="53736"/>
                        <a14:foregroundMark x1="79435" y1="81609" x2="79435" y2="72126"/>
                        <a14:foregroundMark x1="53024" y1="85920" x2="52823" y2="84483"/>
                        <a14:foregroundMark x1="38105" y1="86782" x2="45766" y2="84195"/>
                        <a14:foregroundMark x1="61290" y1="41379" x2="58871" y2="33621"/>
                        <a14:foregroundMark x1="23387" y1="16667" x2="26613" y2="21552"/>
                        <a14:foregroundMark x1="43750" y1="25862" x2="37903" y2="24713"/>
                        <a14:foregroundMark x1="55444" y1="25000" x2="57056" y2="20402"/>
                        <a14:foregroundMark x1="47379" y1="4885" x2="49194" y2="1724"/>
                        <a14:backgroundMark x1="97782" y1="97414" x2="99194" y2="971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353" y="3506638"/>
            <a:ext cx="4575648" cy="321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445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0" grpId="0"/>
      <p:bldP spid="10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2B5359B9-CF04-4A20-AD34-75DE2BB19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4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8741" y="1337770"/>
            <a:ext cx="73292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MÔN CÔNG NGHỆ THÔNG TIN – </a:t>
            </a:r>
            <a:r>
              <a:rPr lang="en-US" sz="240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KHỐI 2</a:t>
            </a:r>
            <a:endParaRPr lang="en-US" sz="2400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3336" y="2769874"/>
            <a:ext cx="899220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chemeClr val="bg1"/>
                </a:solidFill>
                <a:latin typeface="UTM Facebook K&amp;T" panose="02040603050506020204" pitchFamily="18" charset="0"/>
              </a:rPr>
              <a:t>BÀI 1:</a:t>
            </a:r>
            <a:endParaRPr lang="en-US" sz="4400" b="1" dirty="0">
              <a:solidFill>
                <a:schemeClr val="bg1"/>
              </a:solidFill>
              <a:latin typeface="UTM Facebook K&amp;T" panose="02040603050506020204" pitchFamily="18" charset="0"/>
            </a:endParaRPr>
          </a:p>
          <a:p>
            <a:pPr algn="ctr"/>
            <a:r>
              <a:rPr lang="en-US" sz="4400" b="1">
                <a:solidFill>
                  <a:schemeClr val="bg1"/>
                </a:solidFill>
                <a:latin typeface="UTM Facebook K&amp;T" panose="02040603050506020204" pitchFamily="18" charset="0"/>
              </a:rPr>
              <a:t>LÀM QUEN VỚI TYNKER</a:t>
            </a:r>
            <a:endParaRPr lang="en-US" sz="4400" b="1" dirty="0">
              <a:solidFill>
                <a:schemeClr val="bg1"/>
              </a:solidFill>
              <a:latin typeface="UTM Facebook K&amp;T" panose="02040603050506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940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3B7054-B7DD-0240-B497-F93D7A0F9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198" y1="33866" x2="47125" y2="21406"/>
                        <a14:foregroundMark x1="47125" y1="21406" x2="59265" y2="23482"/>
                        <a14:foregroundMark x1="59265" y1="23482" x2="69329" y2="30192"/>
                        <a14:foregroundMark x1="69329" y1="30192" x2="77157" y2="40256"/>
                        <a14:foregroundMark x1="77157" y1="40256" x2="79393" y2="52716"/>
                        <a14:foregroundMark x1="79393" y1="52716" x2="75240" y2="63898"/>
                        <a14:foregroundMark x1="75240" y1="63898" x2="66773" y2="72524"/>
                        <a14:foregroundMark x1="66773" y1="72524" x2="55591" y2="77316"/>
                        <a14:foregroundMark x1="55591" y1="77316" x2="43450" y2="76997"/>
                        <a14:foregroundMark x1="43450" y1="76997" x2="32748" y2="71565"/>
                        <a14:foregroundMark x1="32748" y1="71565" x2="24601" y2="61342"/>
                        <a14:foregroundMark x1="24601" y1="61342" x2="21406" y2="49361"/>
                        <a14:foregroundMark x1="21406" y1="49361" x2="27157" y2="329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1" y="2585822"/>
            <a:ext cx="2475197" cy="2475197"/>
          </a:xfrm>
          <a:prstGeom prst="rect">
            <a:avLst/>
          </a:prstGeom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3C9DB441-2656-4020-BA51-C6743E8A1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4557" y="254773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85A37C-1060-40B2-A7F4-055A99480E96}"/>
              </a:ext>
            </a:extLst>
          </p:cNvPr>
          <p:cNvSpPr/>
          <p:nvPr/>
        </p:nvSpPr>
        <p:spPr>
          <a:xfrm>
            <a:off x="3227882" y="2585822"/>
            <a:ext cx="7460106" cy="11617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78562E-395F-49D8-8FF5-256EED447EB0}"/>
              </a:ext>
            </a:extLst>
          </p:cNvPr>
          <p:cNvSpPr/>
          <p:nvPr/>
        </p:nvSpPr>
        <p:spPr>
          <a:xfrm rot="2762170">
            <a:off x="3535640" y="2759084"/>
            <a:ext cx="820604" cy="8107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77F760-1B11-40D7-9EBA-63E0E0F5EA0E}"/>
              </a:ext>
            </a:extLst>
          </p:cNvPr>
          <p:cNvSpPr txBox="1"/>
          <p:nvPr/>
        </p:nvSpPr>
        <p:spPr>
          <a:xfrm>
            <a:off x="3656121" y="2842629"/>
            <a:ext cx="115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01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78E3CB-2BB4-47DB-B64A-0C32328C0257}"/>
              </a:ext>
            </a:extLst>
          </p:cNvPr>
          <p:cNvSpPr/>
          <p:nvPr/>
        </p:nvSpPr>
        <p:spPr>
          <a:xfrm>
            <a:off x="4581088" y="2902830"/>
            <a:ext cx="617674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Trình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bày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 </a:t>
            </a:r>
            <a:r>
              <a:rPr lang="en-US" sz="2800" dirty="0">
                <a:solidFill>
                  <a:prstClr val="black"/>
                </a:solidFill>
                <a:latin typeface="UTM Neo Sans Intel" panose="02040603050506020204" pitchFamily="18" charset="0"/>
              </a:rPr>
              <a:t>ý </a:t>
            </a:r>
            <a:r>
              <a:rPr lang="en-US" sz="2800" dirty="0" err="1">
                <a:solidFill>
                  <a:prstClr val="black"/>
                </a:solidFill>
                <a:latin typeface="UTM Neo Sans Intel" panose="02040603050506020204" pitchFamily="18" charset="0"/>
              </a:rPr>
              <a:t>nghĩa</a:t>
            </a:r>
            <a:r>
              <a:rPr lang="en-US" sz="2800" dirty="0">
                <a:solidFill>
                  <a:prstClr val="black"/>
                </a:solidFill>
                <a:latin typeface="UTM Neo Sans Intel" panose="02040603050506020204" pitchFamily="18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latin typeface="UTM Neo Sans Intel" panose="02040603050506020204" pitchFamily="18" charset="0"/>
              </a:rPr>
              <a:t>của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lập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trình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 Tynker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D23B1-A13F-40FB-8201-617A9BE5D488}"/>
              </a:ext>
            </a:extLst>
          </p:cNvPr>
          <p:cNvSpPr/>
          <p:nvPr/>
        </p:nvSpPr>
        <p:spPr>
          <a:xfrm>
            <a:off x="3227881" y="4493810"/>
            <a:ext cx="7460105" cy="11534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5EEB9B-6D5F-4FB6-8A4B-F66966BE48DA}"/>
              </a:ext>
            </a:extLst>
          </p:cNvPr>
          <p:cNvSpPr/>
          <p:nvPr/>
        </p:nvSpPr>
        <p:spPr>
          <a:xfrm rot="2764669">
            <a:off x="3516563" y="4664859"/>
            <a:ext cx="820604" cy="8107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5A8679-F07A-4C7F-B86C-C808665FC24E}"/>
              </a:ext>
            </a:extLst>
          </p:cNvPr>
          <p:cNvSpPr txBox="1"/>
          <p:nvPr/>
        </p:nvSpPr>
        <p:spPr>
          <a:xfrm>
            <a:off x="3653385" y="4722135"/>
            <a:ext cx="1151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02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AFF417-129A-483C-B9A6-95D135896EDB}"/>
              </a:ext>
            </a:extLst>
          </p:cNvPr>
          <p:cNvSpPr/>
          <p:nvPr/>
        </p:nvSpPr>
        <p:spPr>
          <a:xfrm>
            <a:off x="4542298" y="4508800"/>
            <a:ext cx="61456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Vận dụng các thao </a:t>
            </a: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tác </a:t>
            </a:r>
            <a:r>
              <a:rPr kumimoji="0" lang="en-US" sz="28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TM Neo Sans Intel" panose="02040603050506020204" pitchFamily="18" charset="0"/>
                <a:ea typeface="+mn-ea"/>
                <a:cs typeface="+mn-cs"/>
              </a:rPr>
              <a:t>đ</a:t>
            </a:r>
            <a:r>
              <a:rPr lang="en-US" sz="2800">
                <a:solidFill>
                  <a:prstClr val="black"/>
                </a:solidFill>
                <a:latin typeface="UTM Neo Sans Intel" panose="02040603050506020204" pitchFamily="18" charset="0"/>
              </a:rPr>
              <a:t>ăng nhập trên Tynker để tạo ứng dụng đầu tiên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TM Neo Sans Intel" panose="02040603050506020204" pitchFamily="18" charset="0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C90CEA5-6E1D-4605-8B03-24FFE04D70CC}"/>
              </a:ext>
            </a:extLst>
          </p:cNvPr>
          <p:cNvSpPr txBox="1">
            <a:spLocks/>
          </p:cNvSpPr>
          <p:nvPr/>
        </p:nvSpPr>
        <p:spPr>
          <a:xfrm>
            <a:off x="2076135" y="722960"/>
            <a:ext cx="4594488" cy="46910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UTM Neo Sans Intel" panose="02040603050506020204" pitchFamily="18" charset="0"/>
                <a:ea typeface="+mj-ea"/>
                <a:cs typeface="+mj-cs"/>
              </a:rPr>
              <a:t>Mục tiêu bài học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B0FD41-7A00-48F8-997E-3BAEB09E7846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E6E3E525-F757-43BE-B5C8-6FCAA58D985E}"/>
              </a:ext>
            </a:extLst>
          </p:cNvPr>
          <p:cNvSpPr/>
          <p:nvPr/>
        </p:nvSpPr>
        <p:spPr>
          <a:xfrm>
            <a:off x="9329416" y="793966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ED129D3E-F15E-415B-997D-E59AB31D8DA5}"/>
              </a:ext>
            </a:extLst>
          </p:cNvPr>
          <p:cNvSpPr/>
          <p:nvPr/>
        </p:nvSpPr>
        <p:spPr>
          <a:xfrm>
            <a:off x="9500866" y="791463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160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YNKER - THẾ GIỚI TRONG MƠ">
            <a:hlinkClick r:id="" action="ppaction://media"/>
            <a:extLst>
              <a:ext uri="{FF2B5EF4-FFF2-40B4-BE49-F238E27FC236}">
                <a16:creationId xmlns:a16="http://schemas.microsoft.com/office/drawing/2014/main" id="{B5CBD732-1F8F-406E-93A2-7F02F2C54D7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5" end="50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2315"/>
            <a:ext cx="12284075" cy="69097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6819E7D-3F18-48AC-9301-1478A168EA1A}"/>
              </a:ext>
            </a:extLst>
          </p:cNvPr>
          <p:cNvSpPr/>
          <p:nvPr/>
        </p:nvSpPr>
        <p:spPr>
          <a:xfrm>
            <a:off x="4015269" y="2083717"/>
            <a:ext cx="3192905" cy="913199"/>
          </a:xfrm>
          <a:prstGeom prst="rect">
            <a:avLst/>
          </a:prstGeom>
          <a:ln w="19050">
            <a:solidFill>
              <a:schemeClr val="accent1"/>
            </a:solidFill>
            <a:prstDash val="lgDashDot"/>
          </a:ln>
        </p:spPr>
        <p:txBody>
          <a:bodyPr wrap="square">
            <a:spAutoFit/>
          </a:bodyPr>
          <a:lstStyle/>
          <a:p>
            <a:pPr marL="380990" indent="-380990">
              <a:buFont typeface="Wingdings" panose="05000000000000000000" pitchFamily="2" charset="2"/>
              <a:buChar char="ü"/>
            </a:pPr>
            <a:r>
              <a:rPr lang="en-US" sz="2667" dirty="0">
                <a:latin typeface="UTM Neo Sans Intel" panose="02040603050506020204" pitchFamily="18" charset="0"/>
              </a:rPr>
              <a:t>Quan sát video và </a:t>
            </a:r>
            <a:r>
              <a:rPr lang="en-US" sz="2667">
                <a:latin typeface="UTM Neo Sans Intel" panose="02040603050506020204" pitchFamily="18" charset="0"/>
              </a:rPr>
              <a:t>đưa ra câu trả lời</a:t>
            </a:r>
            <a:endParaRPr lang="en-US" sz="2667" b="1" dirty="0"/>
          </a:p>
        </p:txBody>
      </p:sp>
      <p:pic>
        <p:nvPicPr>
          <p:cNvPr id="6" name="Picture 2" descr="Thinking PNG, Person Thinking, Emoji Thinking, Boy, Cartoon images Free  Download - Free Transparent PNG Logos">
            <a:extLst>
              <a:ext uri="{FF2B5EF4-FFF2-40B4-BE49-F238E27FC236}">
                <a16:creationId xmlns:a16="http://schemas.microsoft.com/office/drawing/2014/main" id="{FA933675-9664-4AE8-9BF8-EC7E6A859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726" y="2613810"/>
            <a:ext cx="2324080" cy="232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2B64885-48BF-4BF2-8DE1-6A1A4783967B}"/>
              </a:ext>
            </a:extLst>
          </p:cNvPr>
          <p:cNvSpPr/>
          <p:nvPr/>
        </p:nvSpPr>
        <p:spPr>
          <a:xfrm>
            <a:off x="11546733" y="6522059"/>
            <a:ext cx="544749" cy="2431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531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356312" y="568597"/>
            <a:ext cx="5488277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267" b="1">
                <a:solidFill>
                  <a:srgbClr val="C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Tìm hiểu Tynker </a:t>
            </a:r>
            <a:endParaRPr lang="en-US" sz="4267" b="1" dirty="0">
              <a:solidFill>
                <a:srgbClr val="C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7569" y="2296788"/>
            <a:ext cx="3944512" cy="9541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accent1"/>
            </a:solidFill>
            <a:prstDash val="lgDashDot"/>
          </a:ln>
        </p:spPr>
        <p:txBody>
          <a:bodyPr wrap="square">
            <a:spAutoFit/>
          </a:bodyPr>
          <a:lstStyle/>
          <a:p>
            <a:pPr lvl="0"/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Trang web: </a:t>
            </a:r>
            <a:r>
              <a:rPr lang="en-US" sz="2800" u="sng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tynker.com </a:t>
            </a:r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được dùng để làm gì? 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7FB6BF-B77B-432D-ABB9-C20E0B53116E}"/>
              </a:ext>
            </a:extLst>
          </p:cNvPr>
          <p:cNvSpPr/>
          <p:nvPr/>
        </p:nvSpPr>
        <p:spPr>
          <a:xfrm>
            <a:off x="551086" y="4740440"/>
            <a:ext cx="3944512" cy="954107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/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Điều khiển nhân vật bằng cách nào?</a:t>
            </a:r>
            <a:endParaRPr lang="en-US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Heptagon 4">
            <a:extLst>
              <a:ext uri="{FF2B5EF4-FFF2-40B4-BE49-F238E27FC236}">
                <a16:creationId xmlns:a16="http://schemas.microsoft.com/office/drawing/2014/main" id="{BC14327E-AA4C-4AF8-8C98-911E540761F1}"/>
              </a:ext>
            </a:extLst>
          </p:cNvPr>
          <p:cNvSpPr/>
          <p:nvPr/>
        </p:nvSpPr>
        <p:spPr>
          <a:xfrm>
            <a:off x="5756221" y="1492243"/>
            <a:ext cx="569626" cy="506373"/>
          </a:xfrm>
          <a:prstGeom prst="heptagon">
            <a:avLst/>
          </a:prstGeom>
          <a:solidFill>
            <a:srgbClr val="FCD5B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2" name="Heptagon 11">
            <a:extLst>
              <a:ext uri="{FF2B5EF4-FFF2-40B4-BE49-F238E27FC236}">
                <a16:creationId xmlns:a16="http://schemas.microsoft.com/office/drawing/2014/main" id="{9BB0DA38-8D1A-4C94-8E88-EE433DD23A5B}"/>
              </a:ext>
            </a:extLst>
          </p:cNvPr>
          <p:cNvSpPr/>
          <p:nvPr/>
        </p:nvSpPr>
        <p:spPr>
          <a:xfrm>
            <a:off x="5756221" y="2443179"/>
            <a:ext cx="569626" cy="506373"/>
          </a:xfrm>
          <a:prstGeom prst="heptagon">
            <a:avLst/>
          </a:prstGeom>
          <a:solidFill>
            <a:srgbClr val="FCD5B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13" name="Heptagon 12">
            <a:extLst>
              <a:ext uri="{FF2B5EF4-FFF2-40B4-BE49-F238E27FC236}">
                <a16:creationId xmlns:a16="http://schemas.microsoft.com/office/drawing/2014/main" id="{28E626BB-1FAA-4D96-994D-31F1CB880677}"/>
              </a:ext>
            </a:extLst>
          </p:cNvPr>
          <p:cNvSpPr/>
          <p:nvPr/>
        </p:nvSpPr>
        <p:spPr>
          <a:xfrm>
            <a:off x="5756221" y="3394115"/>
            <a:ext cx="569626" cy="506373"/>
          </a:xfrm>
          <a:prstGeom prst="heptagon">
            <a:avLst/>
          </a:prstGeom>
          <a:solidFill>
            <a:srgbClr val="FCD5B5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939B2A-3D53-4098-BE33-868F8C6A5D80}"/>
              </a:ext>
            </a:extLst>
          </p:cNvPr>
          <p:cNvSpPr txBox="1"/>
          <p:nvPr/>
        </p:nvSpPr>
        <p:spPr>
          <a:xfrm>
            <a:off x="6414825" y="2280342"/>
            <a:ext cx="325383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Lập trình các trò chơi và làm phim hoạt hình.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9F587A-EDAB-4A6A-847A-0400B0FC8805}"/>
              </a:ext>
            </a:extLst>
          </p:cNvPr>
          <p:cNvSpPr txBox="1"/>
          <p:nvPr/>
        </p:nvSpPr>
        <p:spPr>
          <a:xfrm>
            <a:off x="6414824" y="1465791"/>
            <a:ext cx="325383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Trò chơi trực tuyến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15F017-A4B2-4767-A7CE-4A2429910242}"/>
              </a:ext>
            </a:extLst>
          </p:cNvPr>
          <p:cNvSpPr txBox="1"/>
          <p:nvPr/>
        </p:nvSpPr>
        <p:spPr>
          <a:xfrm>
            <a:off x="6414823" y="3464225"/>
            <a:ext cx="3253831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Xem phim trực tuyến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Heptagon 17">
            <a:extLst>
              <a:ext uri="{FF2B5EF4-FFF2-40B4-BE49-F238E27FC236}">
                <a16:creationId xmlns:a16="http://schemas.microsoft.com/office/drawing/2014/main" id="{790A5C3F-70A3-46EF-96EC-1F50332A0E09}"/>
              </a:ext>
            </a:extLst>
          </p:cNvPr>
          <p:cNvSpPr/>
          <p:nvPr/>
        </p:nvSpPr>
        <p:spPr>
          <a:xfrm>
            <a:off x="5756221" y="4452625"/>
            <a:ext cx="569626" cy="506373"/>
          </a:xfrm>
          <a:prstGeom prst="heptagon">
            <a:avLst/>
          </a:prstGeom>
          <a:solidFill>
            <a:srgbClr val="309FBD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A</a:t>
            </a:r>
          </a:p>
        </p:txBody>
      </p:sp>
      <p:sp>
        <p:nvSpPr>
          <p:cNvPr id="19" name="Heptagon 18">
            <a:extLst>
              <a:ext uri="{FF2B5EF4-FFF2-40B4-BE49-F238E27FC236}">
                <a16:creationId xmlns:a16="http://schemas.microsoft.com/office/drawing/2014/main" id="{BADEB04B-72CB-4FE1-B274-4AA576D4F7EB}"/>
              </a:ext>
            </a:extLst>
          </p:cNvPr>
          <p:cNvSpPr/>
          <p:nvPr/>
        </p:nvSpPr>
        <p:spPr>
          <a:xfrm>
            <a:off x="5756221" y="5385632"/>
            <a:ext cx="569626" cy="506373"/>
          </a:xfrm>
          <a:prstGeom prst="heptagon">
            <a:avLst/>
          </a:prstGeom>
          <a:solidFill>
            <a:srgbClr val="309FBD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B</a:t>
            </a:r>
          </a:p>
        </p:txBody>
      </p:sp>
      <p:sp>
        <p:nvSpPr>
          <p:cNvPr id="20" name="Heptagon 19">
            <a:extLst>
              <a:ext uri="{FF2B5EF4-FFF2-40B4-BE49-F238E27FC236}">
                <a16:creationId xmlns:a16="http://schemas.microsoft.com/office/drawing/2014/main" id="{C1694ABE-841C-4BB9-9F11-BDE011D9399B}"/>
              </a:ext>
            </a:extLst>
          </p:cNvPr>
          <p:cNvSpPr/>
          <p:nvPr/>
        </p:nvSpPr>
        <p:spPr>
          <a:xfrm>
            <a:off x="5756221" y="6246921"/>
            <a:ext cx="569626" cy="506373"/>
          </a:xfrm>
          <a:prstGeom prst="heptagon">
            <a:avLst/>
          </a:prstGeom>
          <a:solidFill>
            <a:srgbClr val="309FBD"/>
          </a:solidFill>
          <a:ln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3C437D-6076-463C-A7F9-4DA37D3F5F33}"/>
              </a:ext>
            </a:extLst>
          </p:cNvPr>
          <p:cNvSpPr txBox="1"/>
          <p:nvPr/>
        </p:nvSpPr>
        <p:spPr>
          <a:xfrm>
            <a:off x="6414827" y="5392209"/>
            <a:ext cx="3253831" cy="46166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Bằng giọng nói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0791B0-72E7-4DA6-9D35-ED8976C74842}"/>
              </a:ext>
            </a:extLst>
          </p:cNvPr>
          <p:cNvSpPr txBox="1"/>
          <p:nvPr/>
        </p:nvSpPr>
        <p:spPr>
          <a:xfrm>
            <a:off x="6414827" y="4509608"/>
            <a:ext cx="3253831" cy="46166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Kéo thả câu lệnh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A95AB9-85D1-456A-BCC7-176FFB3A8EBA}"/>
              </a:ext>
            </a:extLst>
          </p:cNvPr>
          <p:cNvSpPr txBox="1"/>
          <p:nvPr/>
        </p:nvSpPr>
        <p:spPr>
          <a:xfrm>
            <a:off x="6414825" y="6277210"/>
            <a:ext cx="3253831" cy="461665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latin typeface="UTM Neo Sans Intel" panose="02040603050506020204" pitchFamily="18" charset="0"/>
                <a:ea typeface="Cambria" panose="02040503050406030204" pitchFamily="18" charset="0"/>
              </a:rPr>
              <a:t>Bằng cử chỉ</a:t>
            </a:r>
            <a:endParaRPr lang="en-US" sz="2400" dirty="0"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  <p:pic>
        <p:nvPicPr>
          <p:cNvPr id="25" name="Picture 2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0A28FC9-48AD-4618-9057-0CF792A5E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3611" y="1737477"/>
            <a:ext cx="7459439" cy="419810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ACF3D17-BB62-4587-AF7B-054C3B3E933C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E7D9FD30-CC0B-4260-99A8-C00CE59A0B61}"/>
              </a:ext>
            </a:extLst>
          </p:cNvPr>
          <p:cNvSpPr/>
          <p:nvPr/>
        </p:nvSpPr>
        <p:spPr>
          <a:xfrm>
            <a:off x="9329416" y="793966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6BADFBA5-DC1A-462A-8FA3-0E949982E3BA}"/>
              </a:ext>
            </a:extLst>
          </p:cNvPr>
          <p:cNvSpPr/>
          <p:nvPr/>
        </p:nvSpPr>
        <p:spPr>
          <a:xfrm>
            <a:off x="9500866" y="791463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4" name="30 Second Timer with Music for Kids! Countdown Video HD!">
            <a:hlinkClick r:id="" action="ppaction://media"/>
            <a:extLst>
              <a:ext uri="{FF2B5EF4-FFF2-40B4-BE49-F238E27FC236}">
                <a16:creationId xmlns:a16="http://schemas.microsoft.com/office/drawing/2014/main" id="{239341BF-019F-4B06-9A9A-036F848997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63200" y="252193"/>
            <a:ext cx="1510145" cy="84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1538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44444E-6 L -0.39336 0.1659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74" y="828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7037E-6 L -0.38008 0.20857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10" y="10417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7.40741E-7 L -0.65299 0.11088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56" y="5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8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  <p:bldLst>
      <p:bldP spid="6" grpId="0" animBg="1"/>
      <p:bldP spid="10" grpId="0" animBg="1"/>
      <p:bldP spid="5" grpId="0" animBg="1"/>
      <p:bldP spid="5" grpId="1" animBg="1"/>
      <p:bldP spid="12" grpId="0" animBg="1"/>
      <p:bldP spid="12" grpId="1" animBg="1"/>
      <p:bldP spid="13" grpId="0" animBg="1"/>
      <p:bldP spid="13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Chevron 6">
            <a:extLst>
              <a:ext uri="{FF2B5EF4-FFF2-40B4-BE49-F238E27FC236}">
                <a16:creationId xmlns:a16="http://schemas.microsoft.com/office/drawing/2014/main" id="{929B657F-E6E8-4BCE-B02F-72376BC7F4F9}"/>
              </a:ext>
            </a:extLst>
          </p:cNvPr>
          <p:cNvSpPr/>
          <p:nvPr/>
        </p:nvSpPr>
        <p:spPr>
          <a:xfrm>
            <a:off x="11678328" y="683389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1A88D7AA-F9D9-4D34-A149-645A4A2FDD21}"/>
              </a:ext>
            </a:extLst>
          </p:cNvPr>
          <p:cNvSpPr/>
          <p:nvPr/>
        </p:nvSpPr>
        <p:spPr>
          <a:xfrm>
            <a:off x="11849778" y="680886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0B3A01-9F03-439B-B37B-8A9C54F4391A}"/>
              </a:ext>
            </a:extLst>
          </p:cNvPr>
          <p:cNvSpPr txBox="1"/>
          <p:nvPr/>
        </p:nvSpPr>
        <p:spPr>
          <a:xfrm>
            <a:off x="2227254" y="488287"/>
            <a:ext cx="9563836" cy="748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4267" b="1" dirty="0">
                <a:solidFill>
                  <a:srgbClr val="C00000"/>
                </a:solidFill>
                <a:latin typeface="UTM Neo Sans Intel" panose="02040603050506020204" pitchFamily="18" charset="0"/>
                <a:ea typeface="+mj-ea"/>
                <a:cs typeface="+mj-cs"/>
              </a:rPr>
              <a:t>Hướng dẫn truy cập và đăng nhập Tynker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18F96D-07CF-4402-9DA0-2B175C0DF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4084" y="0"/>
            <a:ext cx="10347917" cy="6857999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11344585" y="1069454"/>
            <a:ext cx="676643" cy="7339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C789B0-B82C-4FC4-96B3-94A5722B202F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3D7040-7F7C-4F24-AA76-9DA6426B6C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7548" y="1730171"/>
            <a:ext cx="4145122" cy="5054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18D2B2-E236-4B9B-9167-2B0D28F95ED6}"/>
              </a:ext>
            </a:extLst>
          </p:cNvPr>
          <p:cNvSpPr/>
          <p:nvPr/>
        </p:nvSpPr>
        <p:spPr>
          <a:xfrm>
            <a:off x="7456251" y="2892068"/>
            <a:ext cx="262213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66F6D7F-D1DC-4F2A-8849-88F0DE3BC369}"/>
              </a:ext>
            </a:extLst>
          </p:cNvPr>
          <p:cNvSpPr/>
          <p:nvPr/>
        </p:nvSpPr>
        <p:spPr>
          <a:xfrm>
            <a:off x="7346480" y="3658216"/>
            <a:ext cx="196241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126D11-A52F-4DEC-8F51-8D6E67852539}"/>
              </a:ext>
            </a:extLst>
          </p:cNvPr>
          <p:cNvSpPr txBox="1"/>
          <p:nvPr/>
        </p:nvSpPr>
        <p:spPr>
          <a:xfrm>
            <a:off x="4572000" y="26129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6C7C79-52DA-4E08-8D5B-D4FA499E2D2E}"/>
              </a:ext>
            </a:extLst>
          </p:cNvPr>
          <p:cNvSpPr txBox="1"/>
          <p:nvPr/>
        </p:nvSpPr>
        <p:spPr>
          <a:xfrm>
            <a:off x="11457773" y="38812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478D9B-E851-4673-99B6-B5CB705A8C62}"/>
              </a:ext>
            </a:extLst>
          </p:cNvPr>
          <p:cNvSpPr txBox="1"/>
          <p:nvPr/>
        </p:nvSpPr>
        <p:spPr>
          <a:xfrm>
            <a:off x="6983118" y="3162252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56823FE-664A-43BF-AC1E-1E6C9038D71C}"/>
              </a:ext>
            </a:extLst>
          </p:cNvPr>
          <p:cNvSpPr txBox="1"/>
          <p:nvPr/>
        </p:nvSpPr>
        <p:spPr>
          <a:xfrm>
            <a:off x="9659683" y="4362784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10BF59-45D6-4B1E-A381-E2B8921A0D51}"/>
              </a:ext>
            </a:extLst>
          </p:cNvPr>
          <p:cNvSpPr txBox="1"/>
          <p:nvPr/>
        </p:nvSpPr>
        <p:spPr>
          <a:xfrm>
            <a:off x="7460702" y="3060007"/>
            <a:ext cx="31202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2a11.hs01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số</a:t>
            </a: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máy </a:t>
            </a:r>
            <a:r>
              <a:rPr lang="en-US" sz="2000" dirty="0" err="1">
                <a:latin typeface="Cambria" panose="02040503050406030204" pitchFamily="18" charset="0"/>
                <a:ea typeface="Cambria" panose="02040503050406030204" pitchFamily="18" charset="0"/>
              </a:rPr>
              <a:t>tính</a:t>
            </a:r>
            <a:endParaRPr lang="vi-V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C2DE8B4-9498-415B-AF33-410966E90314}"/>
              </a:ext>
            </a:extLst>
          </p:cNvPr>
          <p:cNvSpPr txBox="1"/>
          <p:nvPr/>
        </p:nvSpPr>
        <p:spPr>
          <a:xfrm>
            <a:off x="7552698" y="3857361"/>
            <a:ext cx="154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Cambria" panose="02040503050406030204" pitchFamily="18" charset="0"/>
                <a:ea typeface="Cambria" panose="02040503050406030204" pitchFamily="18" charset="0"/>
              </a:rPr>
              <a:t>123456</a:t>
            </a:r>
            <a:endParaRPr lang="vi-VN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24F2855-062D-3CAC-236C-5C3316B87922}"/>
              </a:ext>
            </a:extLst>
          </p:cNvPr>
          <p:cNvSpPr/>
          <p:nvPr/>
        </p:nvSpPr>
        <p:spPr>
          <a:xfrm>
            <a:off x="3366349" y="175955"/>
            <a:ext cx="1146963" cy="73394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165459-2B3E-10B4-C6C4-57A4374896F9}"/>
              </a:ext>
            </a:extLst>
          </p:cNvPr>
          <p:cNvSpPr txBox="1"/>
          <p:nvPr/>
        </p:nvSpPr>
        <p:spPr>
          <a:xfrm>
            <a:off x="322456" y="1953046"/>
            <a:ext cx="114696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3600" b="1">
                <a:solidFill>
                  <a:srgbClr val="C00000"/>
                </a:solidFill>
                <a:latin typeface="UTM Neo Sans Intel" panose="02040603050506020204" pitchFamily="18" charset="0"/>
                <a:ea typeface="+mj-ea"/>
                <a:cs typeface="+mj-cs"/>
              </a:rPr>
              <a:t>Tìm hiểu cách đăng nhập</a:t>
            </a:r>
            <a:endParaRPr lang="en-US" sz="3600" b="1" dirty="0">
              <a:solidFill>
                <a:srgbClr val="C00000"/>
              </a:solidFill>
              <a:latin typeface="UTM Neo Sans Intel" panose="02040603050506020204" pitchFamily="18" charset="0"/>
              <a:ea typeface="+mj-ea"/>
              <a:cs typeface="+mj-cs"/>
            </a:endParaRPr>
          </a:p>
        </p:txBody>
      </p:sp>
      <p:pic>
        <p:nvPicPr>
          <p:cNvPr id="5" name="2 phút">
            <a:hlinkClick r:id="" action="ppaction://media"/>
            <a:extLst>
              <a:ext uri="{FF2B5EF4-FFF2-40B4-BE49-F238E27FC236}">
                <a16:creationId xmlns:a16="http://schemas.microsoft.com/office/drawing/2014/main" id="{AE1BDE35-2249-36D3-7C21-257E83A349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664" y="5280188"/>
            <a:ext cx="1624505" cy="9137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5F8D6C-5FBF-7AED-9735-7D59BB0E09ED}"/>
              </a:ext>
            </a:extLst>
          </p:cNvPr>
          <p:cNvSpPr/>
          <p:nvPr/>
        </p:nvSpPr>
        <p:spPr>
          <a:xfrm>
            <a:off x="114889" y="3234599"/>
            <a:ext cx="6048861" cy="35132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 defTabSz="914377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Truy</a:t>
            </a: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 cập </a:t>
            </a:r>
            <a:r>
              <a:rPr lang="en-US" sz="3200" dirty="0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Tynker.com</a:t>
            </a:r>
          </a:p>
          <a:p>
            <a:pPr marL="514350" indent="-514350" algn="just" defTabSz="914377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Ấn</a:t>
            </a: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LOG  IN </a:t>
            </a: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để đăng nhập</a:t>
            </a:r>
          </a:p>
          <a:p>
            <a:pPr marL="514350" indent="-514350" algn="just" defTabSz="914377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3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Chọn</a:t>
            </a: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 </a:t>
            </a:r>
            <a:r>
              <a:rPr lang="en-US" sz="3200" dirty="0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Student</a:t>
            </a: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và</a:t>
            </a: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 </a:t>
            </a:r>
            <a:r>
              <a:rPr lang="en-US" sz="3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đăng</a:t>
            </a: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 nhập </a:t>
            </a:r>
            <a:r>
              <a:rPr lang="en-US" sz="3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với</a:t>
            </a: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 </a:t>
            </a:r>
          </a:p>
          <a:p>
            <a:pPr lvl="1" algn="just" defTabSz="914377">
              <a:spcBef>
                <a:spcPts val="600"/>
              </a:spcBef>
              <a:spcAft>
                <a:spcPts val="600"/>
              </a:spcAft>
            </a:pPr>
            <a:r>
              <a:rPr lang="en-US" sz="320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Username: 2a11.hs01 (01-30</a:t>
            </a:r>
            <a:r>
              <a:rPr lang="en-US" sz="3200" dirty="0">
                <a:solidFill>
                  <a:prstClr val="black">
                    <a:lumMod val="95000"/>
                    <a:lumOff val="5000"/>
                  </a:prstClr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)</a:t>
            </a:r>
            <a:endParaRPr lang="en-US" sz="3200" b="1" dirty="0">
              <a:solidFill>
                <a:srgbClr val="FF0000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  <a:p>
            <a:pPr lvl="1" algn="just" defTabSz="914377">
              <a:spcBef>
                <a:spcPts val="600"/>
              </a:spcBef>
              <a:spcAft>
                <a:spcPts val="600"/>
              </a:spcAft>
            </a:pPr>
            <a:r>
              <a:rPr lang="en-US" sz="3200" dirty="0">
                <a:solidFill>
                  <a:schemeClr val="tx1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Password: </a:t>
            </a:r>
            <a:r>
              <a:rPr lang="en-US" sz="3200" b="1" dirty="0">
                <a:solidFill>
                  <a:srgbClr val="FF0000"/>
                </a:solidFill>
                <a:latin typeface="UTM Neo Sans Intel" panose="02040603050506020204" pitchFamily="18" charset="0"/>
                <a:ea typeface="Cambria" panose="02040503050406030204" pitchFamily="18" charset="0"/>
              </a:rPr>
              <a:t>123456</a:t>
            </a:r>
            <a:endParaRPr lang="en-US" sz="3200" b="1" dirty="0">
              <a:solidFill>
                <a:schemeClr val="tx1"/>
              </a:solidFill>
              <a:latin typeface="UTM Neo Sans Intel" panose="0204060305050602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99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226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5" grpId="0" animBg="1"/>
      <p:bldP spid="16" grpId="0"/>
      <p:bldP spid="19" grpId="0"/>
      <p:bldP spid="25" grpId="0"/>
      <p:bldP spid="26" grpId="0"/>
      <p:bldP spid="18" grpId="0"/>
      <p:bldP spid="20" grpId="0"/>
      <p:bldP spid="2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DC32C1-D4C6-7392-0BC3-A3BB1E831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3" y="4203389"/>
            <a:ext cx="2299260" cy="263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BE3B3C-11A3-4FAF-BCDB-144C356A77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8" r="20087"/>
          <a:stretch/>
        </p:blipFill>
        <p:spPr>
          <a:xfrm>
            <a:off x="2653836" y="1590403"/>
            <a:ext cx="6025471" cy="51816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EEE9ABA-CE6F-4CF7-8ABC-A6B9CBFF5EE9}"/>
              </a:ext>
            </a:extLst>
          </p:cNvPr>
          <p:cNvSpPr txBox="1">
            <a:spLocks/>
          </p:cNvSpPr>
          <p:nvPr/>
        </p:nvSpPr>
        <p:spPr>
          <a:xfrm>
            <a:off x="2356312" y="568597"/>
            <a:ext cx="9372129" cy="6254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1219170">
              <a:defRPr/>
            </a:pPr>
            <a:r>
              <a:rPr lang="en-US" sz="4267" b="1">
                <a:solidFill>
                  <a:srgbClr val="C00000"/>
                </a:solidFill>
                <a:latin typeface="UTM Neo Sans Intel" panose="02040603050506020204" pitchFamily="18" charset="0"/>
              </a:rPr>
              <a:t>Kết nối lớp học</a:t>
            </a:r>
            <a:endParaRPr lang="en-US" sz="4267" b="1" dirty="0">
              <a:solidFill>
                <a:srgbClr val="C00000"/>
              </a:solidFill>
              <a:latin typeface="UTM Neo Sans Intel" panose="0204060305050602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1116367-3BC4-4AB0-AB04-F9B2A0A777AE}"/>
              </a:ext>
            </a:extLst>
          </p:cNvPr>
          <p:cNvSpPr/>
          <p:nvPr/>
        </p:nvSpPr>
        <p:spPr>
          <a:xfrm>
            <a:off x="2152335" y="722960"/>
            <a:ext cx="48315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7FE0D683-B223-4339-A60B-887A5799F5C6}"/>
              </a:ext>
            </a:extLst>
          </p:cNvPr>
          <p:cNvSpPr/>
          <p:nvPr/>
        </p:nvSpPr>
        <p:spPr>
          <a:xfrm>
            <a:off x="11385541" y="722960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75B928E1-7CF4-4F08-8F51-91F2DB694241}"/>
              </a:ext>
            </a:extLst>
          </p:cNvPr>
          <p:cNvSpPr/>
          <p:nvPr/>
        </p:nvSpPr>
        <p:spPr>
          <a:xfrm>
            <a:off x="11556991" y="720457"/>
            <a:ext cx="171450" cy="457200"/>
          </a:xfrm>
          <a:prstGeom prst="chevron">
            <a:avLst/>
          </a:prstGeom>
          <a:solidFill>
            <a:srgbClr val="FFFF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732900-F598-4C34-8D0E-067B85F79554}"/>
              </a:ext>
            </a:extLst>
          </p:cNvPr>
          <p:cNvSpPr txBox="1"/>
          <p:nvPr/>
        </p:nvSpPr>
        <p:spPr>
          <a:xfrm>
            <a:off x="476613" y="3364175"/>
            <a:ext cx="163250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B1: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Chọn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dirty="0" err="1">
                <a:latin typeface="Cambria" panose="02040503050406030204" pitchFamily="18" charset="0"/>
                <a:ea typeface="Cambria" panose="02040503050406030204" pitchFamily="18" charset="0"/>
              </a:rPr>
              <a:t>lớp</a:t>
            </a: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400" err="1">
                <a:latin typeface="Cambria" panose="02040503050406030204" pitchFamily="18" charset="0"/>
                <a:ea typeface="Cambria" panose="02040503050406030204" pitchFamily="18" charset="0"/>
              </a:rPr>
              <a:t>cô</a:t>
            </a: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 Vũ Thi</a:t>
            </a:r>
            <a:endParaRPr lang="en-US" sz="2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379084-FDF9-4A52-BBE2-D5D3B2550E32}"/>
              </a:ext>
            </a:extLst>
          </p:cNvPr>
          <p:cNvSpPr txBox="1"/>
          <p:nvPr/>
        </p:nvSpPr>
        <p:spPr>
          <a:xfrm>
            <a:off x="2653836" y="5401496"/>
            <a:ext cx="163250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B2: Chọn PROJECT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758344-7F01-4AEC-A7E0-C3615B3E9CFF}"/>
              </a:ext>
            </a:extLst>
          </p:cNvPr>
          <p:cNvSpPr/>
          <p:nvPr/>
        </p:nvSpPr>
        <p:spPr>
          <a:xfrm>
            <a:off x="4911779" y="6289403"/>
            <a:ext cx="1444052" cy="489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C64755-7FDF-48A2-B185-AB52750B4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972" y="1666847"/>
            <a:ext cx="2533650" cy="2247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C59E18A-F324-4807-A5A5-007AE96899CE}"/>
              </a:ext>
            </a:extLst>
          </p:cNvPr>
          <p:cNvSpPr txBox="1"/>
          <p:nvPr/>
        </p:nvSpPr>
        <p:spPr>
          <a:xfrm>
            <a:off x="8952359" y="2267602"/>
            <a:ext cx="163250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B3: Tạo bài mới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FAB22F-8271-46C2-9F80-B5921EB39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140" y="4387522"/>
            <a:ext cx="2733932" cy="22479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E196123-B067-447E-BB7C-12DE5D140BBA}"/>
              </a:ext>
            </a:extLst>
          </p:cNvPr>
          <p:cNvSpPr txBox="1"/>
          <p:nvPr/>
        </p:nvSpPr>
        <p:spPr>
          <a:xfrm>
            <a:off x="9538164" y="4564504"/>
            <a:ext cx="1632502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B4: Tạo bài trống</a:t>
            </a:r>
          </a:p>
        </p:txBody>
      </p:sp>
    </p:spTree>
    <p:extLst>
      <p:ext uri="{BB962C8B-B14F-4D97-AF65-F5344CB8AC3E}">
        <p14:creationId xmlns:p14="http://schemas.microsoft.com/office/powerpoint/2010/main" val="359463485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3" grpId="0" animBg="1"/>
      <p:bldP spid="19" grpId="0" animBg="1"/>
      <p:bldP spid="24" grpId="0" animBg="1"/>
    </p:bldLst>
  </p:timing>
</p:sld>
</file>

<file path=ppt/theme/theme1.xml><?xml version="1.0" encoding="utf-8"?>
<a:theme xmlns:a="http://schemas.openxmlformats.org/drawingml/2006/main" name="Theme vi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 vins" id="{8BAAE7EE-9B01-BF48-A536-EDC9412B414D}" vid="{D5EA5EBB-9D90-3D44-A2EB-DF4E77C02864}"/>
    </a:ext>
  </a:extLst>
</a:theme>
</file>

<file path=ppt/theme/theme2.xml><?xml version="1.0" encoding="utf-8"?>
<a:theme xmlns:a="http://schemas.openxmlformats.org/drawingml/2006/main" name="VSC-Theme2-Re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SC-Theme2-Red" id="{8A111CAF-2335-4AC2-B0EE-C89A4FBEFA27}" vid="{93EE8B77-EDAA-45DC-835B-55EE7B921F34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 vins</Template>
  <TotalTime>2514</TotalTime>
  <Words>424</Words>
  <Application>Microsoft Office PowerPoint</Application>
  <PresentationFormat>Widescreen</PresentationFormat>
  <Paragraphs>94</Paragraphs>
  <Slides>15</Slides>
  <Notes>9</Notes>
  <HiddenSlides>0</HiddenSlides>
  <MMClips>4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#9Slide03 AmpleSoft Bold</vt:lpstr>
      <vt:lpstr>Arial</vt:lpstr>
      <vt:lpstr>Calibri</vt:lpstr>
      <vt:lpstr>Calibri Light</vt:lpstr>
      <vt:lpstr>Cambria</vt:lpstr>
      <vt:lpstr>Fira Sans Condensed Medium</vt:lpstr>
      <vt:lpstr>Staatliches</vt:lpstr>
      <vt:lpstr>Tahoma</vt:lpstr>
      <vt:lpstr>Times New Roman</vt:lpstr>
      <vt:lpstr>UTM Facebook K&amp;T</vt:lpstr>
      <vt:lpstr>UTM Neo Sans Intel</vt:lpstr>
      <vt:lpstr>Wingdings</vt:lpstr>
      <vt:lpstr>Theme vins</vt:lpstr>
      <vt:lpstr>VSC-Theme2-Red</vt:lpstr>
      <vt:lpstr>1_Office Theme</vt:lpstr>
      <vt:lpstr>PowerPoint Presentation</vt:lpstr>
      <vt:lpstr>NỘI QUY TIẾT HỌC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 TIÊU BÀI HỌC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THI VU</cp:lastModifiedBy>
  <cp:revision>33</cp:revision>
  <dcterms:created xsi:type="dcterms:W3CDTF">2021-09-05T14:21:15Z</dcterms:created>
  <dcterms:modified xsi:type="dcterms:W3CDTF">2023-03-10T06:42:06Z</dcterms:modified>
</cp:coreProperties>
</file>